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3" r:id="rId1"/>
    <p:sldMasterId id="2147484018" r:id="rId2"/>
    <p:sldMasterId id="2147484054" r:id="rId3"/>
    <p:sldMasterId id="2147484066" r:id="rId4"/>
    <p:sldMasterId id="2147484085" r:id="rId5"/>
    <p:sldMasterId id="2147484097" r:id="rId6"/>
    <p:sldMasterId id="2147484114" r:id="rId7"/>
    <p:sldMasterId id="2147484127" r:id="rId8"/>
  </p:sldMasterIdLst>
  <p:notesMasterIdLst>
    <p:notesMasterId r:id="rId65"/>
  </p:notesMasterIdLst>
  <p:handoutMasterIdLst>
    <p:handoutMasterId r:id="rId66"/>
  </p:handoutMasterIdLst>
  <p:sldIdLst>
    <p:sldId id="338" r:id="rId9"/>
    <p:sldId id="385" r:id="rId10"/>
    <p:sldId id="412" r:id="rId11"/>
    <p:sldId id="340" r:id="rId12"/>
    <p:sldId id="363" r:id="rId13"/>
    <p:sldId id="398" r:id="rId14"/>
    <p:sldId id="399" r:id="rId15"/>
    <p:sldId id="400" r:id="rId16"/>
    <p:sldId id="401" r:id="rId17"/>
    <p:sldId id="364" r:id="rId18"/>
    <p:sldId id="365" r:id="rId19"/>
    <p:sldId id="366" r:id="rId20"/>
    <p:sldId id="397" r:id="rId21"/>
    <p:sldId id="409" r:id="rId22"/>
    <p:sldId id="408" r:id="rId23"/>
    <p:sldId id="347" r:id="rId24"/>
    <p:sldId id="356" r:id="rId25"/>
    <p:sldId id="395" r:id="rId26"/>
    <p:sldId id="394" r:id="rId27"/>
    <p:sldId id="303" r:id="rId28"/>
    <p:sldId id="329" r:id="rId29"/>
    <p:sldId id="402" r:id="rId30"/>
    <p:sldId id="403" r:id="rId31"/>
    <p:sldId id="404" r:id="rId32"/>
    <p:sldId id="405" r:id="rId33"/>
    <p:sldId id="406" r:id="rId34"/>
    <p:sldId id="407" r:id="rId35"/>
    <p:sldId id="411" r:id="rId36"/>
    <p:sldId id="410" r:id="rId37"/>
    <p:sldId id="368" r:id="rId38"/>
    <p:sldId id="306" r:id="rId39"/>
    <p:sldId id="307" r:id="rId40"/>
    <p:sldId id="308" r:id="rId41"/>
    <p:sldId id="415" r:id="rId42"/>
    <p:sldId id="413" r:id="rId43"/>
    <p:sldId id="386" r:id="rId44"/>
    <p:sldId id="384" r:id="rId45"/>
    <p:sldId id="387" r:id="rId46"/>
    <p:sldId id="389" r:id="rId47"/>
    <p:sldId id="392" r:id="rId48"/>
    <p:sldId id="390" r:id="rId49"/>
    <p:sldId id="414" r:id="rId50"/>
    <p:sldId id="335" r:id="rId51"/>
    <p:sldId id="370" r:id="rId52"/>
    <p:sldId id="371" r:id="rId53"/>
    <p:sldId id="372" r:id="rId54"/>
    <p:sldId id="374" r:id="rId55"/>
    <p:sldId id="373" r:id="rId56"/>
    <p:sldId id="380" r:id="rId57"/>
    <p:sldId id="381" r:id="rId58"/>
    <p:sldId id="382" r:id="rId59"/>
    <p:sldId id="375" r:id="rId60"/>
    <p:sldId id="376" r:id="rId61"/>
    <p:sldId id="383" r:id="rId62"/>
    <p:sldId id="377" r:id="rId63"/>
    <p:sldId id="35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FF66"/>
    <a:srgbClr val="FFFFFF"/>
    <a:srgbClr val="33CCCC"/>
    <a:srgbClr val="6C0000"/>
    <a:srgbClr val="660066"/>
    <a:srgbClr val="00FF00"/>
    <a:srgbClr val="993300"/>
    <a:srgbClr val="FFFF0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1" autoAdjust="0"/>
    <p:restoredTop sz="90929" autoAdjust="0"/>
  </p:normalViewPr>
  <p:slideViewPr>
    <p:cSldViewPr>
      <p:cViewPr varScale="1">
        <p:scale>
          <a:sx n="105" d="100"/>
          <a:sy n="105" d="100"/>
        </p:scale>
        <p:origin x="2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784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62681C-091D-4760-9801-A988D8C6BF7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EDB3A977-4FC0-4805-ADCD-5C6C8435DCB3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</a:t>
          </a:r>
        </a:p>
      </dgm:t>
    </dgm:pt>
    <dgm:pt modelId="{D6B1805B-724A-4122-8374-486374A95B14}" type="parTrans" cxnId="{CE73673F-9FA1-4E76-983C-13EFAFAC7B4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106384FD-CB8B-47D9-97EB-AC5D7DAF7682}" type="sibTrans" cxnId="{CE73673F-9FA1-4E76-983C-13EFAFAC7B4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E9F798AA-E785-4B04-B988-CD064FC07FD7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</a:t>
          </a:r>
        </a:p>
      </dgm:t>
    </dgm:pt>
    <dgm:pt modelId="{DC6B641B-4A31-4A0B-ADED-3D0B40BC4E4E}" type="parTrans" cxnId="{405F9520-2491-44ED-9E76-70480B2AD272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CAC76776-7647-4F35-A60D-75E9550852CF}" type="sibTrans" cxnId="{405F9520-2491-44ED-9E76-70480B2AD272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E24BE352-1947-4ADB-979B-7A5C4537C5CE}">
      <dgm:prSet phldrT="[Text]"/>
      <dgm:spPr>
        <a:solidFill>
          <a:srgbClr val="00B050"/>
        </a:solidFill>
      </dgm:spPr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 DOMESTIK</a:t>
          </a:r>
        </a:p>
      </dgm:t>
    </dgm:pt>
    <dgm:pt modelId="{C41B8455-AE21-4433-804D-E56845C47259}" type="parTrans" cxnId="{8E184B30-DA25-4306-8A46-B59FF30FF99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D503D7CE-CC43-4BB7-9357-1214506EA071}" type="sibTrans" cxnId="{8E184B30-DA25-4306-8A46-B59FF30FF99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3589466F-38D4-4AD2-B84F-D423E04A405D}">
      <dgm:prSet phldrT="[Text]"/>
      <dgm:spPr>
        <a:solidFill>
          <a:srgbClr val="00B050"/>
        </a:solidFill>
      </dgm:spPr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 INDUSTRI (B3)</a:t>
          </a:r>
        </a:p>
      </dgm:t>
    </dgm:pt>
    <dgm:pt modelId="{7B9E8C31-8C1B-4605-99CD-901BE34C6728}" type="parTrans" cxnId="{610A7835-F8A9-4769-B5EB-0A3045886519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755AF840-F612-4746-A3B2-EB881642B12A}" type="sibTrans" cxnId="{610A7835-F8A9-4769-B5EB-0A3045886519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6A9C3429-D039-4976-80A1-EDFD4C193D95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PADAT</a:t>
          </a:r>
        </a:p>
      </dgm:t>
    </dgm:pt>
    <dgm:pt modelId="{83F46A97-150D-42A3-B09B-B29372777D01}" type="parTrans" cxnId="{DA255474-583C-4129-924D-3EDC05CB0830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5036C2A1-30CA-4ACC-873D-B930D73CC7F1}" type="sibTrans" cxnId="{DA255474-583C-4129-924D-3EDC05CB0830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2B9CA7BE-293C-406B-BBBC-DFE56A7AFB4D}">
      <dgm:prSet phldrT="[Text]"/>
      <dgm:spPr>
        <a:solidFill>
          <a:srgbClr val="00B050"/>
        </a:solidFill>
      </dgm:spPr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PADAT B3</a:t>
          </a:r>
        </a:p>
      </dgm:t>
    </dgm:pt>
    <dgm:pt modelId="{D52689CC-5D3C-48F5-A719-CD3B4DDBA703}" type="parTrans" cxnId="{3BAA9C2B-2510-456C-A9D0-242EE766A14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01CEB489-5177-4845-AD34-36D780DDEC90}" type="sibTrans" cxnId="{3BAA9C2B-2510-456C-A9D0-242EE766A14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8188E011-2F54-4823-A17A-2983119B821B}">
      <dgm:prSet phldrT="[Text]"/>
      <dgm:spPr>
        <a:solidFill>
          <a:srgbClr val="00B050"/>
        </a:solidFill>
      </dgm:spPr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PADAT DOMESTIK</a:t>
          </a:r>
        </a:p>
      </dgm:t>
    </dgm:pt>
    <dgm:pt modelId="{1929A02C-CF87-4A56-BB1D-9FC2E59E081E}" type="parTrans" cxnId="{9FCDF7F7-BDD5-4CF4-A445-BBA70A4F339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9424639E-7B6D-474B-B376-9FECB1C83DA8}" type="sibTrans" cxnId="{9FCDF7F7-BDD5-4CF4-A445-BBA70A4F339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6CE651A4-FFD3-43BF-BD54-ACE56ECA2E0D}">
      <dgm:prSet phldrT="[Text]"/>
      <dgm:spPr>
        <a:solidFill>
          <a:srgbClr val="7030A0"/>
        </a:solidFill>
      </dgm:spPr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ORGANIK</a:t>
          </a:r>
        </a:p>
      </dgm:t>
    </dgm:pt>
    <dgm:pt modelId="{07D9E399-4DBB-431B-81D8-F935C727EC26}" type="parTrans" cxnId="{DDFA89D5-B9A1-4D30-A923-269DCC6450D2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A0FAE8E7-ADC2-49B9-9B47-9EC70405C105}" type="sibTrans" cxnId="{DDFA89D5-B9A1-4D30-A923-269DCC6450D2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59194EC9-7670-4F81-959D-E34ECDFD778D}">
      <dgm:prSet phldrT="[Text]"/>
      <dgm:spPr>
        <a:solidFill>
          <a:srgbClr val="7030A0"/>
        </a:solidFill>
      </dgm:spPr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ANORGANIK</a:t>
          </a:r>
        </a:p>
      </dgm:t>
    </dgm:pt>
    <dgm:pt modelId="{8036D2A0-DC6B-45FD-AC86-EFD3C8192A5D}" type="parTrans" cxnId="{C3FB88C6-BEFA-41CC-B266-4072B874341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5E228A9A-D2CC-4AE3-B4AF-DAB2E30D7648}" type="sibTrans" cxnId="{C3FB88C6-BEFA-41CC-B266-4072B874341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69A32E11-1F5A-4C0E-AB23-7443F5401A29}">
      <dgm:prSet phldrT="[Text]"/>
      <dgm:spPr>
        <a:solidFill>
          <a:srgbClr val="7030A0"/>
        </a:solidFill>
      </dgm:spPr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EKONOMIS</a:t>
          </a:r>
        </a:p>
      </dgm:t>
    </dgm:pt>
    <dgm:pt modelId="{1F54C0E4-73E0-4DE6-9592-0A12D6204895}" type="parTrans" cxnId="{4EDF7390-ED88-4FB9-AA50-124AE9C515D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DF1D193A-9804-4DEC-9E66-B381F47FCC61}" type="sibTrans" cxnId="{4EDF7390-ED88-4FB9-AA50-124AE9C515D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3CFB346F-703C-44A1-B423-1D199A6EA2AC}" type="pres">
      <dgm:prSet presAssocID="{3962681C-091D-4760-9801-A988D8C6BF7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6644BF-13C9-4869-972E-8C60AC0AC7FB}" type="pres">
      <dgm:prSet presAssocID="{EDB3A977-4FC0-4805-ADCD-5C6C8435DCB3}" presName="root1" presStyleCnt="0"/>
      <dgm:spPr/>
    </dgm:pt>
    <dgm:pt modelId="{100E3260-A051-4D4B-9F1A-45782A497618}" type="pres">
      <dgm:prSet presAssocID="{EDB3A977-4FC0-4805-ADCD-5C6C8435DCB3}" presName="LevelOneTextNode" presStyleLbl="node0" presStyleIdx="0" presStyleCnt="1">
        <dgm:presLayoutVars>
          <dgm:chPref val="3"/>
        </dgm:presLayoutVars>
      </dgm:prSet>
      <dgm:spPr/>
    </dgm:pt>
    <dgm:pt modelId="{712AC994-49D8-4EA8-88EE-24D8C0FEB56F}" type="pres">
      <dgm:prSet presAssocID="{EDB3A977-4FC0-4805-ADCD-5C6C8435DCB3}" presName="level2hierChild" presStyleCnt="0"/>
      <dgm:spPr/>
    </dgm:pt>
    <dgm:pt modelId="{620E3C31-EB11-479C-A2AD-AA6282FEA358}" type="pres">
      <dgm:prSet presAssocID="{DC6B641B-4A31-4A0B-ADED-3D0B40BC4E4E}" presName="conn2-1" presStyleLbl="parChTrans1D2" presStyleIdx="0" presStyleCnt="2"/>
      <dgm:spPr/>
    </dgm:pt>
    <dgm:pt modelId="{AAB53DBA-6E8A-4BD9-9E9D-DEE3EC06592F}" type="pres">
      <dgm:prSet presAssocID="{DC6B641B-4A31-4A0B-ADED-3D0B40BC4E4E}" presName="connTx" presStyleLbl="parChTrans1D2" presStyleIdx="0" presStyleCnt="2"/>
      <dgm:spPr/>
    </dgm:pt>
    <dgm:pt modelId="{8AD8FF48-D6B1-4F1F-84E8-977954F8CCE7}" type="pres">
      <dgm:prSet presAssocID="{E9F798AA-E785-4B04-B988-CD064FC07FD7}" presName="root2" presStyleCnt="0"/>
      <dgm:spPr/>
    </dgm:pt>
    <dgm:pt modelId="{F571B473-4AB0-4161-BC2A-05A0475DC797}" type="pres">
      <dgm:prSet presAssocID="{E9F798AA-E785-4B04-B988-CD064FC07FD7}" presName="LevelTwoTextNode" presStyleLbl="node2" presStyleIdx="0" presStyleCnt="2">
        <dgm:presLayoutVars>
          <dgm:chPref val="3"/>
        </dgm:presLayoutVars>
      </dgm:prSet>
      <dgm:spPr/>
    </dgm:pt>
    <dgm:pt modelId="{EF55A769-F43E-4B51-BE14-415E0C2016C1}" type="pres">
      <dgm:prSet presAssocID="{E9F798AA-E785-4B04-B988-CD064FC07FD7}" presName="level3hierChild" presStyleCnt="0"/>
      <dgm:spPr/>
    </dgm:pt>
    <dgm:pt modelId="{0D74CC24-6D13-4169-969E-94EABB05DE24}" type="pres">
      <dgm:prSet presAssocID="{C41B8455-AE21-4433-804D-E56845C47259}" presName="conn2-1" presStyleLbl="parChTrans1D3" presStyleIdx="0" presStyleCnt="4"/>
      <dgm:spPr/>
    </dgm:pt>
    <dgm:pt modelId="{8D4D76AB-1C23-4720-A736-85C1D9E5ADEB}" type="pres">
      <dgm:prSet presAssocID="{C41B8455-AE21-4433-804D-E56845C47259}" presName="connTx" presStyleLbl="parChTrans1D3" presStyleIdx="0" presStyleCnt="4"/>
      <dgm:spPr/>
    </dgm:pt>
    <dgm:pt modelId="{32503F27-613C-4318-99CD-21C2F9EC6A1C}" type="pres">
      <dgm:prSet presAssocID="{E24BE352-1947-4ADB-979B-7A5C4537C5CE}" presName="root2" presStyleCnt="0"/>
      <dgm:spPr/>
    </dgm:pt>
    <dgm:pt modelId="{7B3460AE-5B50-4B15-9A5D-29D32E63322F}" type="pres">
      <dgm:prSet presAssocID="{E24BE352-1947-4ADB-979B-7A5C4537C5CE}" presName="LevelTwoTextNode" presStyleLbl="node3" presStyleIdx="0" presStyleCnt="4">
        <dgm:presLayoutVars>
          <dgm:chPref val="3"/>
        </dgm:presLayoutVars>
      </dgm:prSet>
      <dgm:spPr/>
    </dgm:pt>
    <dgm:pt modelId="{AD38DD05-1538-4E38-BDEA-0D7C534E1641}" type="pres">
      <dgm:prSet presAssocID="{E24BE352-1947-4ADB-979B-7A5C4537C5CE}" presName="level3hierChild" presStyleCnt="0"/>
      <dgm:spPr/>
    </dgm:pt>
    <dgm:pt modelId="{A683E5BF-307D-4582-93C1-E6546223E44D}" type="pres">
      <dgm:prSet presAssocID="{7B9E8C31-8C1B-4605-99CD-901BE34C6728}" presName="conn2-1" presStyleLbl="parChTrans1D3" presStyleIdx="1" presStyleCnt="4"/>
      <dgm:spPr/>
    </dgm:pt>
    <dgm:pt modelId="{F8CAB5BB-A40C-41D6-A237-48535752A516}" type="pres">
      <dgm:prSet presAssocID="{7B9E8C31-8C1B-4605-99CD-901BE34C6728}" presName="connTx" presStyleLbl="parChTrans1D3" presStyleIdx="1" presStyleCnt="4"/>
      <dgm:spPr/>
    </dgm:pt>
    <dgm:pt modelId="{777F0309-6C21-4B6D-8F85-BF6C26514942}" type="pres">
      <dgm:prSet presAssocID="{3589466F-38D4-4AD2-B84F-D423E04A405D}" presName="root2" presStyleCnt="0"/>
      <dgm:spPr/>
    </dgm:pt>
    <dgm:pt modelId="{AE85A560-599C-48DE-981E-8CF2AFEF9A52}" type="pres">
      <dgm:prSet presAssocID="{3589466F-38D4-4AD2-B84F-D423E04A405D}" presName="LevelTwoTextNode" presStyleLbl="node3" presStyleIdx="1" presStyleCnt="4">
        <dgm:presLayoutVars>
          <dgm:chPref val="3"/>
        </dgm:presLayoutVars>
      </dgm:prSet>
      <dgm:spPr/>
    </dgm:pt>
    <dgm:pt modelId="{8B60F18F-ED96-4175-896C-A582A5075015}" type="pres">
      <dgm:prSet presAssocID="{3589466F-38D4-4AD2-B84F-D423E04A405D}" presName="level3hierChild" presStyleCnt="0"/>
      <dgm:spPr/>
    </dgm:pt>
    <dgm:pt modelId="{5E325BEC-45C4-4B16-8633-249899A26002}" type="pres">
      <dgm:prSet presAssocID="{83F46A97-150D-42A3-B09B-B29372777D01}" presName="conn2-1" presStyleLbl="parChTrans1D2" presStyleIdx="1" presStyleCnt="2"/>
      <dgm:spPr/>
    </dgm:pt>
    <dgm:pt modelId="{1EB8C0FE-49EC-4BB2-84C3-4732AC217BAB}" type="pres">
      <dgm:prSet presAssocID="{83F46A97-150D-42A3-B09B-B29372777D01}" presName="connTx" presStyleLbl="parChTrans1D2" presStyleIdx="1" presStyleCnt="2"/>
      <dgm:spPr/>
    </dgm:pt>
    <dgm:pt modelId="{981A5DFB-8C37-40FE-90CD-6B2D7E0402EF}" type="pres">
      <dgm:prSet presAssocID="{6A9C3429-D039-4976-80A1-EDFD4C193D95}" presName="root2" presStyleCnt="0"/>
      <dgm:spPr/>
    </dgm:pt>
    <dgm:pt modelId="{C56342E6-147E-4EE8-A5C5-D8123DE4EF4C}" type="pres">
      <dgm:prSet presAssocID="{6A9C3429-D039-4976-80A1-EDFD4C193D95}" presName="LevelTwoTextNode" presStyleLbl="node2" presStyleIdx="1" presStyleCnt="2">
        <dgm:presLayoutVars>
          <dgm:chPref val="3"/>
        </dgm:presLayoutVars>
      </dgm:prSet>
      <dgm:spPr/>
    </dgm:pt>
    <dgm:pt modelId="{90BD7D24-F4B6-44E8-9122-90B142C5EFE9}" type="pres">
      <dgm:prSet presAssocID="{6A9C3429-D039-4976-80A1-EDFD4C193D95}" presName="level3hierChild" presStyleCnt="0"/>
      <dgm:spPr/>
    </dgm:pt>
    <dgm:pt modelId="{A50AFAA2-3EA5-43E1-A15C-B78692810AC3}" type="pres">
      <dgm:prSet presAssocID="{D52689CC-5D3C-48F5-A719-CD3B4DDBA703}" presName="conn2-1" presStyleLbl="parChTrans1D3" presStyleIdx="2" presStyleCnt="4"/>
      <dgm:spPr/>
    </dgm:pt>
    <dgm:pt modelId="{2ADDA6E4-041F-4451-8B8B-3A5B2F8BD6D2}" type="pres">
      <dgm:prSet presAssocID="{D52689CC-5D3C-48F5-A719-CD3B4DDBA703}" presName="connTx" presStyleLbl="parChTrans1D3" presStyleIdx="2" presStyleCnt="4"/>
      <dgm:spPr/>
    </dgm:pt>
    <dgm:pt modelId="{82DA028A-0774-4E0C-AAB6-E045F4BCC7BE}" type="pres">
      <dgm:prSet presAssocID="{2B9CA7BE-293C-406B-BBBC-DFE56A7AFB4D}" presName="root2" presStyleCnt="0"/>
      <dgm:spPr/>
    </dgm:pt>
    <dgm:pt modelId="{7878B263-5BB9-4746-A3FE-F5FB84E07645}" type="pres">
      <dgm:prSet presAssocID="{2B9CA7BE-293C-406B-BBBC-DFE56A7AFB4D}" presName="LevelTwoTextNode" presStyleLbl="node3" presStyleIdx="2" presStyleCnt="4">
        <dgm:presLayoutVars>
          <dgm:chPref val="3"/>
        </dgm:presLayoutVars>
      </dgm:prSet>
      <dgm:spPr/>
    </dgm:pt>
    <dgm:pt modelId="{C97C9D86-2643-4524-AA9F-9C1CCE250591}" type="pres">
      <dgm:prSet presAssocID="{2B9CA7BE-293C-406B-BBBC-DFE56A7AFB4D}" presName="level3hierChild" presStyleCnt="0"/>
      <dgm:spPr/>
    </dgm:pt>
    <dgm:pt modelId="{0452A614-2F4A-4E98-981F-744E50BF2475}" type="pres">
      <dgm:prSet presAssocID="{1929A02C-CF87-4A56-BB1D-9FC2E59E081E}" presName="conn2-1" presStyleLbl="parChTrans1D3" presStyleIdx="3" presStyleCnt="4"/>
      <dgm:spPr/>
    </dgm:pt>
    <dgm:pt modelId="{4D7268EF-9DBC-4C75-B03A-B1D7D179DBE4}" type="pres">
      <dgm:prSet presAssocID="{1929A02C-CF87-4A56-BB1D-9FC2E59E081E}" presName="connTx" presStyleLbl="parChTrans1D3" presStyleIdx="3" presStyleCnt="4"/>
      <dgm:spPr/>
    </dgm:pt>
    <dgm:pt modelId="{A7C1F8B9-B691-49BD-BE3A-26F9C7AADAAB}" type="pres">
      <dgm:prSet presAssocID="{8188E011-2F54-4823-A17A-2983119B821B}" presName="root2" presStyleCnt="0"/>
      <dgm:spPr/>
    </dgm:pt>
    <dgm:pt modelId="{FC5C1B5B-2CC5-4E24-9E3E-4EDB74A25C39}" type="pres">
      <dgm:prSet presAssocID="{8188E011-2F54-4823-A17A-2983119B821B}" presName="LevelTwoTextNode" presStyleLbl="node3" presStyleIdx="3" presStyleCnt="4">
        <dgm:presLayoutVars>
          <dgm:chPref val="3"/>
        </dgm:presLayoutVars>
      </dgm:prSet>
      <dgm:spPr/>
    </dgm:pt>
    <dgm:pt modelId="{599C05EB-017F-43B9-91B3-E05E44225F94}" type="pres">
      <dgm:prSet presAssocID="{8188E011-2F54-4823-A17A-2983119B821B}" presName="level3hierChild" presStyleCnt="0"/>
      <dgm:spPr/>
    </dgm:pt>
    <dgm:pt modelId="{F292AC4D-C1DC-4998-B7EC-7860E88B453D}" type="pres">
      <dgm:prSet presAssocID="{07D9E399-4DBB-431B-81D8-F935C727EC26}" presName="conn2-1" presStyleLbl="parChTrans1D4" presStyleIdx="0" presStyleCnt="3"/>
      <dgm:spPr/>
    </dgm:pt>
    <dgm:pt modelId="{434DAFA3-50DA-4AD5-910C-F48B98DBF046}" type="pres">
      <dgm:prSet presAssocID="{07D9E399-4DBB-431B-81D8-F935C727EC26}" presName="connTx" presStyleLbl="parChTrans1D4" presStyleIdx="0" presStyleCnt="3"/>
      <dgm:spPr/>
    </dgm:pt>
    <dgm:pt modelId="{43359FE9-8C77-41BD-8323-6BE458C272C9}" type="pres">
      <dgm:prSet presAssocID="{6CE651A4-FFD3-43BF-BD54-ACE56ECA2E0D}" presName="root2" presStyleCnt="0"/>
      <dgm:spPr/>
    </dgm:pt>
    <dgm:pt modelId="{BC139B68-6A8C-4992-9A00-1DC352A75AA7}" type="pres">
      <dgm:prSet presAssocID="{6CE651A4-FFD3-43BF-BD54-ACE56ECA2E0D}" presName="LevelTwoTextNode" presStyleLbl="node4" presStyleIdx="0" presStyleCnt="3">
        <dgm:presLayoutVars>
          <dgm:chPref val="3"/>
        </dgm:presLayoutVars>
      </dgm:prSet>
      <dgm:spPr/>
    </dgm:pt>
    <dgm:pt modelId="{C3E6F605-2C51-47DB-8A47-F5A7D098AAF4}" type="pres">
      <dgm:prSet presAssocID="{6CE651A4-FFD3-43BF-BD54-ACE56ECA2E0D}" presName="level3hierChild" presStyleCnt="0"/>
      <dgm:spPr/>
    </dgm:pt>
    <dgm:pt modelId="{17C694F2-6314-4B7E-B60A-0D18353C484C}" type="pres">
      <dgm:prSet presAssocID="{8036D2A0-DC6B-45FD-AC86-EFD3C8192A5D}" presName="conn2-1" presStyleLbl="parChTrans1D4" presStyleIdx="1" presStyleCnt="3"/>
      <dgm:spPr/>
    </dgm:pt>
    <dgm:pt modelId="{58B34B66-C420-48C1-B91A-AA03D8BC3BB3}" type="pres">
      <dgm:prSet presAssocID="{8036D2A0-DC6B-45FD-AC86-EFD3C8192A5D}" presName="connTx" presStyleLbl="parChTrans1D4" presStyleIdx="1" presStyleCnt="3"/>
      <dgm:spPr/>
    </dgm:pt>
    <dgm:pt modelId="{1EB9FBFB-6C4E-4830-B9D0-26E60120EF79}" type="pres">
      <dgm:prSet presAssocID="{59194EC9-7670-4F81-959D-E34ECDFD778D}" presName="root2" presStyleCnt="0"/>
      <dgm:spPr/>
    </dgm:pt>
    <dgm:pt modelId="{87B85EF3-D2D6-4E87-AA08-61A5962AF7DF}" type="pres">
      <dgm:prSet presAssocID="{59194EC9-7670-4F81-959D-E34ECDFD778D}" presName="LevelTwoTextNode" presStyleLbl="node4" presStyleIdx="1" presStyleCnt="3">
        <dgm:presLayoutVars>
          <dgm:chPref val="3"/>
        </dgm:presLayoutVars>
      </dgm:prSet>
      <dgm:spPr/>
    </dgm:pt>
    <dgm:pt modelId="{B841B546-8899-47C0-B7FC-7C255B1F34EA}" type="pres">
      <dgm:prSet presAssocID="{59194EC9-7670-4F81-959D-E34ECDFD778D}" presName="level3hierChild" presStyleCnt="0"/>
      <dgm:spPr/>
    </dgm:pt>
    <dgm:pt modelId="{56C4C1B2-6E81-4886-AC02-A090ABF3A975}" type="pres">
      <dgm:prSet presAssocID="{1F54C0E4-73E0-4DE6-9592-0A12D6204895}" presName="conn2-1" presStyleLbl="parChTrans1D4" presStyleIdx="2" presStyleCnt="3"/>
      <dgm:spPr/>
    </dgm:pt>
    <dgm:pt modelId="{D38A7E1C-243E-434C-9CB5-02C0B03DAC49}" type="pres">
      <dgm:prSet presAssocID="{1F54C0E4-73E0-4DE6-9592-0A12D6204895}" presName="connTx" presStyleLbl="parChTrans1D4" presStyleIdx="2" presStyleCnt="3"/>
      <dgm:spPr/>
    </dgm:pt>
    <dgm:pt modelId="{6202E862-B5B4-45DF-A0F7-A867F182833C}" type="pres">
      <dgm:prSet presAssocID="{69A32E11-1F5A-4C0E-AB23-7443F5401A29}" presName="root2" presStyleCnt="0"/>
      <dgm:spPr/>
    </dgm:pt>
    <dgm:pt modelId="{EDA48608-E585-4F43-B237-9D2E7C2FA4D2}" type="pres">
      <dgm:prSet presAssocID="{69A32E11-1F5A-4C0E-AB23-7443F5401A29}" presName="LevelTwoTextNode" presStyleLbl="node4" presStyleIdx="2" presStyleCnt="3">
        <dgm:presLayoutVars>
          <dgm:chPref val="3"/>
        </dgm:presLayoutVars>
      </dgm:prSet>
      <dgm:spPr/>
    </dgm:pt>
    <dgm:pt modelId="{523E6BE8-DDAF-46E3-83B1-6838627B5FA8}" type="pres">
      <dgm:prSet presAssocID="{69A32E11-1F5A-4C0E-AB23-7443F5401A29}" presName="level3hierChild" presStyleCnt="0"/>
      <dgm:spPr/>
    </dgm:pt>
  </dgm:ptLst>
  <dgm:cxnLst>
    <dgm:cxn modelId="{5A41040C-2C7E-48EA-A26C-CE592D62275B}" type="presOf" srcId="{07D9E399-4DBB-431B-81D8-F935C727EC26}" destId="{434DAFA3-50DA-4AD5-910C-F48B98DBF046}" srcOrd="1" destOrd="0" presId="urn:microsoft.com/office/officeart/2005/8/layout/hierarchy2"/>
    <dgm:cxn modelId="{04D88A11-CA93-4052-B5DA-3A5729A51770}" type="presOf" srcId="{8188E011-2F54-4823-A17A-2983119B821B}" destId="{FC5C1B5B-2CC5-4E24-9E3E-4EDB74A25C39}" srcOrd="0" destOrd="0" presId="urn:microsoft.com/office/officeart/2005/8/layout/hierarchy2"/>
    <dgm:cxn modelId="{89697514-1DC6-4A97-9F4E-B6B8806C1D11}" type="presOf" srcId="{1F54C0E4-73E0-4DE6-9592-0A12D6204895}" destId="{56C4C1B2-6E81-4886-AC02-A090ABF3A975}" srcOrd="0" destOrd="0" presId="urn:microsoft.com/office/officeart/2005/8/layout/hierarchy2"/>
    <dgm:cxn modelId="{405F9520-2491-44ED-9E76-70480B2AD272}" srcId="{EDB3A977-4FC0-4805-ADCD-5C6C8435DCB3}" destId="{E9F798AA-E785-4B04-B988-CD064FC07FD7}" srcOrd="0" destOrd="0" parTransId="{DC6B641B-4A31-4A0B-ADED-3D0B40BC4E4E}" sibTransId="{CAC76776-7647-4F35-A60D-75E9550852CF}"/>
    <dgm:cxn modelId="{EB3B2A26-B1AA-4099-B5D1-6CA360E2FBF6}" type="presOf" srcId="{D52689CC-5D3C-48F5-A719-CD3B4DDBA703}" destId="{A50AFAA2-3EA5-43E1-A15C-B78692810AC3}" srcOrd="0" destOrd="0" presId="urn:microsoft.com/office/officeart/2005/8/layout/hierarchy2"/>
    <dgm:cxn modelId="{D569472A-E282-4818-A7B9-122E46F47144}" type="presOf" srcId="{E9F798AA-E785-4B04-B988-CD064FC07FD7}" destId="{F571B473-4AB0-4161-BC2A-05A0475DC797}" srcOrd="0" destOrd="0" presId="urn:microsoft.com/office/officeart/2005/8/layout/hierarchy2"/>
    <dgm:cxn modelId="{3BAA9C2B-2510-456C-A9D0-242EE766A144}" srcId="{6A9C3429-D039-4976-80A1-EDFD4C193D95}" destId="{2B9CA7BE-293C-406B-BBBC-DFE56A7AFB4D}" srcOrd="0" destOrd="0" parTransId="{D52689CC-5D3C-48F5-A719-CD3B4DDBA703}" sibTransId="{01CEB489-5177-4845-AD34-36D780DDEC90}"/>
    <dgm:cxn modelId="{CDF9D62E-CA9B-4724-89DD-FC690C4C6E70}" type="presOf" srcId="{83F46A97-150D-42A3-B09B-B29372777D01}" destId="{1EB8C0FE-49EC-4BB2-84C3-4732AC217BAB}" srcOrd="1" destOrd="0" presId="urn:microsoft.com/office/officeart/2005/8/layout/hierarchy2"/>
    <dgm:cxn modelId="{8E184B30-DA25-4306-8A46-B59FF30FF994}" srcId="{E9F798AA-E785-4B04-B988-CD064FC07FD7}" destId="{E24BE352-1947-4ADB-979B-7A5C4537C5CE}" srcOrd="0" destOrd="0" parTransId="{C41B8455-AE21-4433-804D-E56845C47259}" sibTransId="{D503D7CE-CC43-4BB7-9357-1214506EA071}"/>
    <dgm:cxn modelId="{610A7835-F8A9-4769-B5EB-0A3045886519}" srcId="{E9F798AA-E785-4B04-B988-CD064FC07FD7}" destId="{3589466F-38D4-4AD2-B84F-D423E04A405D}" srcOrd="1" destOrd="0" parTransId="{7B9E8C31-8C1B-4605-99CD-901BE34C6728}" sibTransId="{755AF840-F612-4746-A3B2-EB881642B12A}"/>
    <dgm:cxn modelId="{A0DF193E-3B68-4879-B4B9-9D4990895C9C}" type="presOf" srcId="{C41B8455-AE21-4433-804D-E56845C47259}" destId="{8D4D76AB-1C23-4720-A736-85C1D9E5ADEB}" srcOrd="1" destOrd="0" presId="urn:microsoft.com/office/officeart/2005/8/layout/hierarchy2"/>
    <dgm:cxn modelId="{CE73673F-9FA1-4E76-983C-13EFAFAC7B4E}" srcId="{3962681C-091D-4760-9801-A988D8C6BF78}" destId="{EDB3A977-4FC0-4805-ADCD-5C6C8435DCB3}" srcOrd="0" destOrd="0" parTransId="{D6B1805B-724A-4122-8374-486374A95B14}" sibTransId="{106384FD-CB8B-47D9-97EB-AC5D7DAF7682}"/>
    <dgm:cxn modelId="{FA822160-61BF-46D5-9F53-47DA91A5F8C6}" type="presOf" srcId="{8036D2A0-DC6B-45FD-AC86-EFD3C8192A5D}" destId="{17C694F2-6314-4B7E-B60A-0D18353C484C}" srcOrd="0" destOrd="0" presId="urn:microsoft.com/office/officeart/2005/8/layout/hierarchy2"/>
    <dgm:cxn modelId="{505D7C43-A379-4CD8-9C06-876E77290D02}" type="presOf" srcId="{EDB3A977-4FC0-4805-ADCD-5C6C8435DCB3}" destId="{100E3260-A051-4D4B-9F1A-45782A497618}" srcOrd="0" destOrd="0" presId="urn:microsoft.com/office/officeart/2005/8/layout/hierarchy2"/>
    <dgm:cxn modelId="{4ACB5F6B-A199-4749-8A74-90E5E7508E97}" type="presOf" srcId="{D52689CC-5D3C-48F5-A719-CD3B4DDBA703}" destId="{2ADDA6E4-041F-4451-8B8B-3A5B2F8BD6D2}" srcOrd="1" destOrd="0" presId="urn:microsoft.com/office/officeart/2005/8/layout/hierarchy2"/>
    <dgm:cxn modelId="{6C2CE36F-43A0-4ED4-ACDC-C6C40ADD89FF}" type="presOf" srcId="{7B9E8C31-8C1B-4605-99CD-901BE34C6728}" destId="{F8CAB5BB-A40C-41D6-A237-48535752A516}" srcOrd="1" destOrd="0" presId="urn:microsoft.com/office/officeart/2005/8/layout/hierarchy2"/>
    <dgm:cxn modelId="{BB8A6170-6A30-4115-8DCF-68F7EC6D77A8}" type="presOf" srcId="{E24BE352-1947-4ADB-979B-7A5C4537C5CE}" destId="{7B3460AE-5B50-4B15-9A5D-29D32E63322F}" srcOrd="0" destOrd="0" presId="urn:microsoft.com/office/officeart/2005/8/layout/hierarchy2"/>
    <dgm:cxn modelId="{32034F51-0A38-4471-A39F-A61B61E08854}" type="presOf" srcId="{8036D2A0-DC6B-45FD-AC86-EFD3C8192A5D}" destId="{58B34B66-C420-48C1-B91A-AA03D8BC3BB3}" srcOrd="1" destOrd="0" presId="urn:microsoft.com/office/officeart/2005/8/layout/hierarchy2"/>
    <dgm:cxn modelId="{6DD64353-9DB3-46E7-AE50-C15B2BF8A2AB}" type="presOf" srcId="{DC6B641B-4A31-4A0B-ADED-3D0B40BC4E4E}" destId="{620E3C31-EB11-479C-A2AD-AA6282FEA358}" srcOrd="0" destOrd="0" presId="urn:microsoft.com/office/officeart/2005/8/layout/hierarchy2"/>
    <dgm:cxn modelId="{DA255474-583C-4129-924D-3EDC05CB0830}" srcId="{EDB3A977-4FC0-4805-ADCD-5C6C8435DCB3}" destId="{6A9C3429-D039-4976-80A1-EDFD4C193D95}" srcOrd="1" destOrd="0" parTransId="{83F46A97-150D-42A3-B09B-B29372777D01}" sibTransId="{5036C2A1-30CA-4ACC-873D-B930D73CC7F1}"/>
    <dgm:cxn modelId="{621B7376-49E0-43E7-A025-FD920FA7C924}" type="presOf" srcId="{83F46A97-150D-42A3-B09B-B29372777D01}" destId="{5E325BEC-45C4-4B16-8633-249899A26002}" srcOrd="0" destOrd="0" presId="urn:microsoft.com/office/officeart/2005/8/layout/hierarchy2"/>
    <dgm:cxn modelId="{50E1C35A-1623-4312-A4F7-2BAA916684E7}" type="presOf" srcId="{1929A02C-CF87-4A56-BB1D-9FC2E59E081E}" destId="{0452A614-2F4A-4E98-981F-744E50BF2475}" srcOrd="0" destOrd="0" presId="urn:microsoft.com/office/officeart/2005/8/layout/hierarchy2"/>
    <dgm:cxn modelId="{2DE4E37F-C4BF-41C1-AA79-FE37F6283FF4}" type="presOf" srcId="{6CE651A4-FFD3-43BF-BD54-ACE56ECA2E0D}" destId="{BC139B68-6A8C-4992-9A00-1DC352A75AA7}" srcOrd="0" destOrd="0" presId="urn:microsoft.com/office/officeart/2005/8/layout/hierarchy2"/>
    <dgm:cxn modelId="{1B056382-356E-4C3F-9240-51DD7F74ED76}" type="presOf" srcId="{7B9E8C31-8C1B-4605-99CD-901BE34C6728}" destId="{A683E5BF-307D-4582-93C1-E6546223E44D}" srcOrd="0" destOrd="0" presId="urn:microsoft.com/office/officeart/2005/8/layout/hierarchy2"/>
    <dgm:cxn modelId="{6B88BA85-C76A-4197-89B0-F68370533F2E}" type="presOf" srcId="{69A32E11-1F5A-4C0E-AB23-7443F5401A29}" destId="{EDA48608-E585-4F43-B237-9D2E7C2FA4D2}" srcOrd="0" destOrd="0" presId="urn:microsoft.com/office/officeart/2005/8/layout/hierarchy2"/>
    <dgm:cxn modelId="{0315FE8E-003C-40C4-9533-FB60E529C96E}" type="presOf" srcId="{C41B8455-AE21-4433-804D-E56845C47259}" destId="{0D74CC24-6D13-4169-969E-94EABB05DE24}" srcOrd="0" destOrd="0" presId="urn:microsoft.com/office/officeart/2005/8/layout/hierarchy2"/>
    <dgm:cxn modelId="{4EDF7390-ED88-4FB9-AA50-124AE9C515D4}" srcId="{8188E011-2F54-4823-A17A-2983119B821B}" destId="{69A32E11-1F5A-4C0E-AB23-7443F5401A29}" srcOrd="2" destOrd="0" parTransId="{1F54C0E4-73E0-4DE6-9592-0A12D6204895}" sibTransId="{DF1D193A-9804-4DEC-9E66-B381F47FCC61}"/>
    <dgm:cxn modelId="{2979F093-78F8-44C9-A0B8-DA378C1BCA5C}" type="presOf" srcId="{2B9CA7BE-293C-406B-BBBC-DFE56A7AFB4D}" destId="{7878B263-5BB9-4746-A3FE-F5FB84E07645}" srcOrd="0" destOrd="0" presId="urn:microsoft.com/office/officeart/2005/8/layout/hierarchy2"/>
    <dgm:cxn modelId="{0D230DAB-41BE-4441-B660-03EBA619311F}" type="presOf" srcId="{6A9C3429-D039-4976-80A1-EDFD4C193D95}" destId="{C56342E6-147E-4EE8-A5C5-D8123DE4EF4C}" srcOrd="0" destOrd="0" presId="urn:microsoft.com/office/officeart/2005/8/layout/hierarchy2"/>
    <dgm:cxn modelId="{98BBB0B1-5DA3-4BD5-98A8-17904542BED4}" type="presOf" srcId="{59194EC9-7670-4F81-959D-E34ECDFD778D}" destId="{87B85EF3-D2D6-4E87-AA08-61A5962AF7DF}" srcOrd="0" destOrd="0" presId="urn:microsoft.com/office/officeart/2005/8/layout/hierarchy2"/>
    <dgm:cxn modelId="{AEBEB7B7-8739-423B-8556-A99BD8DCB38B}" type="presOf" srcId="{07D9E399-4DBB-431B-81D8-F935C727EC26}" destId="{F292AC4D-C1DC-4998-B7EC-7860E88B453D}" srcOrd="0" destOrd="0" presId="urn:microsoft.com/office/officeart/2005/8/layout/hierarchy2"/>
    <dgm:cxn modelId="{C3FB88C6-BEFA-41CC-B266-4072B874341E}" srcId="{8188E011-2F54-4823-A17A-2983119B821B}" destId="{59194EC9-7670-4F81-959D-E34ECDFD778D}" srcOrd="1" destOrd="0" parTransId="{8036D2A0-DC6B-45FD-AC86-EFD3C8192A5D}" sibTransId="{5E228A9A-D2CC-4AE3-B4AF-DAB2E30D7648}"/>
    <dgm:cxn modelId="{2BCF21CA-2A73-4F86-9DB8-8110127381E6}" type="presOf" srcId="{1F54C0E4-73E0-4DE6-9592-0A12D6204895}" destId="{D38A7E1C-243E-434C-9CB5-02C0B03DAC49}" srcOrd="1" destOrd="0" presId="urn:microsoft.com/office/officeart/2005/8/layout/hierarchy2"/>
    <dgm:cxn modelId="{6CC1E4CA-D427-4394-9DE8-10E361464CA6}" type="presOf" srcId="{3589466F-38D4-4AD2-B84F-D423E04A405D}" destId="{AE85A560-599C-48DE-981E-8CF2AFEF9A52}" srcOrd="0" destOrd="0" presId="urn:microsoft.com/office/officeart/2005/8/layout/hierarchy2"/>
    <dgm:cxn modelId="{E447E0CF-A8B1-4294-B993-9F71FC421896}" type="presOf" srcId="{DC6B641B-4A31-4A0B-ADED-3D0B40BC4E4E}" destId="{AAB53DBA-6E8A-4BD9-9E9D-DEE3EC06592F}" srcOrd="1" destOrd="0" presId="urn:microsoft.com/office/officeart/2005/8/layout/hierarchy2"/>
    <dgm:cxn modelId="{DDFA89D5-B9A1-4D30-A923-269DCC6450D2}" srcId="{8188E011-2F54-4823-A17A-2983119B821B}" destId="{6CE651A4-FFD3-43BF-BD54-ACE56ECA2E0D}" srcOrd="0" destOrd="0" parTransId="{07D9E399-4DBB-431B-81D8-F935C727EC26}" sibTransId="{A0FAE8E7-ADC2-49B9-9B47-9EC70405C105}"/>
    <dgm:cxn modelId="{F22A0CEE-55FA-479A-B6EA-35CFD36A3176}" type="presOf" srcId="{3962681C-091D-4760-9801-A988D8C6BF78}" destId="{3CFB346F-703C-44A1-B423-1D199A6EA2AC}" srcOrd="0" destOrd="0" presId="urn:microsoft.com/office/officeart/2005/8/layout/hierarchy2"/>
    <dgm:cxn modelId="{8B4CDAF6-27BB-4A47-94EE-B8414A7773CD}" type="presOf" srcId="{1929A02C-CF87-4A56-BB1D-9FC2E59E081E}" destId="{4D7268EF-9DBC-4C75-B03A-B1D7D179DBE4}" srcOrd="1" destOrd="0" presId="urn:microsoft.com/office/officeart/2005/8/layout/hierarchy2"/>
    <dgm:cxn modelId="{9FCDF7F7-BDD5-4CF4-A445-BBA70A4F339E}" srcId="{6A9C3429-D039-4976-80A1-EDFD4C193D95}" destId="{8188E011-2F54-4823-A17A-2983119B821B}" srcOrd="1" destOrd="0" parTransId="{1929A02C-CF87-4A56-BB1D-9FC2E59E081E}" sibTransId="{9424639E-7B6D-474B-B376-9FECB1C83DA8}"/>
    <dgm:cxn modelId="{E361A902-3D88-43B7-BF5B-3CC46C2ABF43}" type="presParOf" srcId="{3CFB346F-703C-44A1-B423-1D199A6EA2AC}" destId="{AE6644BF-13C9-4869-972E-8C60AC0AC7FB}" srcOrd="0" destOrd="0" presId="urn:microsoft.com/office/officeart/2005/8/layout/hierarchy2"/>
    <dgm:cxn modelId="{C14CBAB9-B345-4726-955E-38362A269356}" type="presParOf" srcId="{AE6644BF-13C9-4869-972E-8C60AC0AC7FB}" destId="{100E3260-A051-4D4B-9F1A-45782A497618}" srcOrd="0" destOrd="0" presId="urn:microsoft.com/office/officeart/2005/8/layout/hierarchy2"/>
    <dgm:cxn modelId="{3FB255DE-9929-423A-9CFD-D718EF24EE55}" type="presParOf" srcId="{AE6644BF-13C9-4869-972E-8C60AC0AC7FB}" destId="{712AC994-49D8-4EA8-88EE-24D8C0FEB56F}" srcOrd="1" destOrd="0" presId="urn:microsoft.com/office/officeart/2005/8/layout/hierarchy2"/>
    <dgm:cxn modelId="{B7008580-D82F-446F-A798-8C810C0196EA}" type="presParOf" srcId="{712AC994-49D8-4EA8-88EE-24D8C0FEB56F}" destId="{620E3C31-EB11-479C-A2AD-AA6282FEA358}" srcOrd="0" destOrd="0" presId="urn:microsoft.com/office/officeart/2005/8/layout/hierarchy2"/>
    <dgm:cxn modelId="{F642E253-2879-4D6B-9D53-8B5E1B25ED85}" type="presParOf" srcId="{620E3C31-EB11-479C-A2AD-AA6282FEA358}" destId="{AAB53DBA-6E8A-4BD9-9E9D-DEE3EC06592F}" srcOrd="0" destOrd="0" presId="urn:microsoft.com/office/officeart/2005/8/layout/hierarchy2"/>
    <dgm:cxn modelId="{6C6CB364-4B5D-43B1-BA75-A3FF9B93ED3C}" type="presParOf" srcId="{712AC994-49D8-4EA8-88EE-24D8C0FEB56F}" destId="{8AD8FF48-D6B1-4F1F-84E8-977954F8CCE7}" srcOrd="1" destOrd="0" presId="urn:microsoft.com/office/officeart/2005/8/layout/hierarchy2"/>
    <dgm:cxn modelId="{66352302-E23E-4514-9B8C-C62FAE76CCC9}" type="presParOf" srcId="{8AD8FF48-D6B1-4F1F-84E8-977954F8CCE7}" destId="{F571B473-4AB0-4161-BC2A-05A0475DC797}" srcOrd="0" destOrd="0" presId="urn:microsoft.com/office/officeart/2005/8/layout/hierarchy2"/>
    <dgm:cxn modelId="{C4D366CF-24E0-495E-A0DA-D5DE94888536}" type="presParOf" srcId="{8AD8FF48-D6B1-4F1F-84E8-977954F8CCE7}" destId="{EF55A769-F43E-4B51-BE14-415E0C2016C1}" srcOrd="1" destOrd="0" presId="urn:microsoft.com/office/officeart/2005/8/layout/hierarchy2"/>
    <dgm:cxn modelId="{625FCEFA-780F-4332-B261-4D402E402CB2}" type="presParOf" srcId="{EF55A769-F43E-4B51-BE14-415E0C2016C1}" destId="{0D74CC24-6D13-4169-969E-94EABB05DE24}" srcOrd="0" destOrd="0" presId="urn:microsoft.com/office/officeart/2005/8/layout/hierarchy2"/>
    <dgm:cxn modelId="{D323F59F-5370-4408-AA04-55C5A4A440F6}" type="presParOf" srcId="{0D74CC24-6D13-4169-969E-94EABB05DE24}" destId="{8D4D76AB-1C23-4720-A736-85C1D9E5ADEB}" srcOrd="0" destOrd="0" presId="urn:microsoft.com/office/officeart/2005/8/layout/hierarchy2"/>
    <dgm:cxn modelId="{BBE4A306-C47A-4E1C-8CFB-7AE2CA8F83DC}" type="presParOf" srcId="{EF55A769-F43E-4B51-BE14-415E0C2016C1}" destId="{32503F27-613C-4318-99CD-21C2F9EC6A1C}" srcOrd="1" destOrd="0" presId="urn:microsoft.com/office/officeart/2005/8/layout/hierarchy2"/>
    <dgm:cxn modelId="{664AB33F-396B-4C05-892F-F506B4A2D8DD}" type="presParOf" srcId="{32503F27-613C-4318-99CD-21C2F9EC6A1C}" destId="{7B3460AE-5B50-4B15-9A5D-29D32E63322F}" srcOrd="0" destOrd="0" presId="urn:microsoft.com/office/officeart/2005/8/layout/hierarchy2"/>
    <dgm:cxn modelId="{DBD34307-B0C1-41F5-8027-2EA6933499B6}" type="presParOf" srcId="{32503F27-613C-4318-99CD-21C2F9EC6A1C}" destId="{AD38DD05-1538-4E38-BDEA-0D7C534E1641}" srcOrd="1" destOrd="0" presId="urn:microsoft.com/office/officeart/2005/8/layout/hierarchy2"/>
    <dgm:cxn modelId="{9741B5E5-A8D9-4A0A-B77C-6A404B254181}" type="presParOf" srcId="{EF55A769-F43E-4B51-BE14-415E0C2016C1}" destId="{A683E5BF-307D-4582-93C1-E6546223E44D}" srcOrd="2" destOrd="0" presId="urn:microsoft.com/office/officeart/2005/8/layout/hierarchy2"/>
    <dgm:cxn modelId="{86EA6693-B046-4DBB-9C82-2445E8E0550E}" type="presParOf" srcId="{A683E5BF-307D-4582-93C1-E6546223E44D}" destId="{F8CAB5BB-A40C-41D6-A237-48535752A516}" srcOrd="0" destOrd="0" presId="urn:microsoft.com/office/officeart/2005/8/layout/hierarchy2"/>
    <dgm:cxn modelId="{AE727B2B-4DFB-46FB-AAA1-1B60CC3ECCCE}" type="presParOf" srcId="{EF55A769-F43E-4B51-BE14-415E0C2016C1}" destId="{777F0309-6C21-4B6D-8F85-BF6C26514942}" srcOrd="3" destOrd="0" presId="urn:microsoft.com/office/officeart/2005/8/layout/hierarchy2"/>
    <dgm:cxn modelId="{0AC66488-3DF4-4186-8461-0548B152F537}" type="presParOf" srcId="{777F0309-6C21-4B6D-8F85-BF6C26514942}" destId="{AE85A560-599C-48DE-981E-8CF2AFEF9A52}" srcOrd="0" destOrd="0" presId="urn:microsoft.com/office/officeart/2005/8/layout/hierarchy2"/>
    <dgm:cxn modelId="{C2228FFF-30A7-478E-8151-6BC3B2FF4E36}" type="presParOf" srcId="{777F0309-6C21-4B6D-8F85-BF6C26514942}" destId="{8B60F18F-ED96-4175-896C-A582A5075015}" srcOrd="1" destOrd="0" presId="urn:microsoft.com/office/officeart/2005/8/layout/hierarchy2"/>
    <dgm:cxn modelId="{83A90D6A-29BC-4D30-8C27-4F4A42466853}" type="presParOf" srcId="{712AC994-49D8-4EA8-88EE-24D8C0FEB56F}" destId="{5E325BEC-45C4-4B16-8633-249899A26002}" srcOrd="2" destOrd="0" presId="urn:microsoft.com/office/officeart/2005/8/layout/hierarchy2"/>
    <dgm:cxn modelId="{FCBC4097-2AE6-45E5-B91C-7195B827BB56}" type="presParOf" srcId="{5E325BEC-45C4-4B16-8633-249899A26002}" destId="{1EB8C0FE-49EC-4BB2-84C3-4732AC217BAB}" srcOrd="0" destOrd="0" presId="urn:microsoft.com/office/officeart/2005/8/layout/hierarchy2"/>
    <dgm:cxn modelId="{7140EBDF-240E-4065-800F-6DC0CE0610A9}" type="presParOf" srcId="{712AC994-49D8-4EA8-88EE-24D8C0FEB56F}" destId="{981A5DFB-8C37-40FE-90CD-6B2D7E0402EF}" srcOrd="3" destOrd="0" presId="urn:microsoft.com/office/officeart/2005/8/layout/hierarchy2"/>
    <dgm:cxn modelId="{244A24F0-9D48-4DA4-99AD-2E99C65D6BC6}" type="presParOf" srcId="{981A5DFB-8C37-40FE-90CD-6B2D7E0402EF}" destId="{C56342E6-147E-4EE8-A5C5-D8123DE4EF4C}" srcOrd="0" destOrd="0" presId="urn:microsoft.com/office/officeart/2005/8/layout/hierarchy2"/>
    <dgm:cxn modelId="{8631CFCB-FC04-4AAA-A118-EF78250479E9}" type="presParOf" srcId="{981A5DFB-8C37-40FE-90CD-6B2D7E0402EF}" destId="{90BD7D24-F4B6-44E8-9122-90B142C5EFE9}" srcOrd="1" destOrd="0" presId="urn:microsoft.com/office/officeart/2005/8/layout/hierarchy2"/>
    <dgm:cxn modelId="{6E654345-1819-45C9-ABBD-776DF9396DD8}" type="presParOf" srcId="{90BD7D24-F4B6-44E8-9122-90B142C5EFE9}" destId="{A50AFAA2-3EA5-43E1-A15C-B78692810AC3}" srcOrd="0" destOrd="0" presId="urn:microsoft.com/office/officeart/2005/8/layout/hierarchy2"/>
    <dgm:cxn modelId="{9CE29392-3DD1-424F-AE51-C81D992E39D0}" type="presParOf" srcId="{A50AFAA2-3EA5-43E1-A15C-B78692810AC3}" destId="{2ADDA6E4-041F-4451-8B8B-3A5B2F8BD6D2}" srcOrd="0" destOrd="0" presId="urn:microsoft.com/office/officeart/2005/8/layout/hierarchy2"/>
    <dgm:cxn modelId="{3B21C17D-716D-4FB0-8E3F-ADBA5B9D87F2}" type="presParOf" srcId="{90BD7D24-F4B6-44E8-9122-90B142C5EFE9}" destId="{82DA028A-0774-4E0C-AAB6-E045F4BCC7BE}" srcOrd="1" destOrd="0" presId="urn:microsoft.com/office/officeart/2005/8/layout/hierarchy2"/>
    <dgm:cxn modelId="{FD6AF942-8283-4815-866D-3E565F3BD9F2}" type="presParOf" srcId="{82DA028A-0774-4E0C-AAB6-E045F4BCC7BE}" destId="{7878B263-5BB9-4746-A3FE-F5FB84E07645}" srcOrd="0" destOrd="0" presId="urn:microsoft.com/office/officeart/2005/8/layout/hierarchy2"/>
    <dgm:cxn modelId="{C0DEFFDF-FFA5-4778-8384-9E882B3E9697}" type="presParOf" srcId="{82DA028A-0774-4E0C-AAB6-E045F4BCC7BE}" destId="{C97C9D86-2643-4524-AA9F-9C1CCE250591}" srcOrd="1" destOrd="0" presId="urn:microsoft.com/office/officeart/2005/8/layout/hierarchy2"/>
    <dgm:cxn modelId="{0653C698-81AA-4D69-84CC-80C2A38C7E6C}" type="presParOf" srcId="{90BD7D24-F4B6-44E8-9122-90B142C5EFE9}" destId="{0452A614-2F4A-4E98-981F-744E50BF2475}" srcOrd="2" destOrd="0" presId="urn:microsoft.com/office/officeart/2005/8/layout/hierarchy2"/>
    <dgm:cxn modelId="{AA41BE56-1C4B-4226-9FCF-BB88F7607174}" type="presParOf" srcId="{0452A614-2F4A-4E98-981F-744E50BF2475}" destId="{4D7268EF-9DBC-4C75-B03A-B1D7D179DBE4}" srcOrd="0" destOrd="0" presId="urn:microsoft.com/office/officeart/2005/8/layout/hierarchy2"/>
    <dgm:cxn modelId="{ED121ED4-D1A2-4930-8DBB-CF3FB4B7BC10}" type="presParOf" srcId="{90BD7D24-F4B6-44E8-9122-90B142C5EFE9}" destId="{A7C1F8B9-B691-49BD-BE3A-26F9C7AADAAB}" srcOrd="3" destOrd="0" presId="urn:microsoft.com/office/officeart/2005/8/layout/hierarchy2"/>
    <dgm:cxn modelId="{1D9CB2D9-D3B4-47BD-ACD5-A2AE3BCF91B5}" type="presParOf" srcId="{A7C1F8B9-B691-49BD-BE3A-26F9C7AADAAB}" destId="{FC5C1B5B-2CC5-4E24-9E3E-4EDB74A25C39}" srcOrd="0" destOrd="0" presId="urn:microsoft.com/office/officeart/2005/8/layout/hierarchy2"/>
    <dgm:cxn modelId="{4B5DAE43-62D7-4D10-ACF1-70FED2B983DF}" type="presParOf" srcId="{A7C1F8B9-B691-49BD-BE3A-26F9C7AADAAB}" destId="{599C05EB-017F-43B9-91B3-E05E44225F94}" srcOrd="1" destOrd="0" presId="urn:microsoft.com/office/officeart/2005/8/layout/hierarchy2"/>
    <dgm:cxn modelId="{C95610BE-E3E0-4E33-9EFA-748CC26C17C5}" type="presParOf" srcId="{599C05EB-017F-43B9-91B3-E05E44225F94}" destId="{F292AC4D-C1DC-4998-B7EC-7860E88B453D}" srcOrd="0" destOrd="0" presId="urn:microsoft.com/office/officeart/2005/8/layout/hierarchy2"/>
    <dgm:cxn modelId="{7722AF66-FE35-4CA9-904F-A1CA876623E5}" type="presParOf" srcId="{F292AC4D-C1DC-4998-B7EC-7860E88B453D}" destId="{434DAFA3-50DA-4AD5-910C-F48B98DBF046}" srcOrd="0" destOrd="0" presId="urn:microsoft.com/office/officeart/2005/8/layout/hierarchy2"/>
    <dgm:cxn modelId="{28585909-A2D2-4BF3-869B-51A1D90BD68F}" type="presParOf" srcId="{599C05EB-017F-43B9-91B3-E05E44225F94}" destId="{43359FE9-8C77-41BD-8323-6BE458C272C9}" srcOrd="1" destOrd="0" presId="urn:microsoft.com/office/officeart/2005/8/layout/hierarchy2"/>
    <dgm:cxn modelId="{4A9C6DEA-DF13-4428-8444-F1214BA87B0C}" type="presParOf" srcId="{43359FE9-8C77-41BD-8323-6BE458C272C9}" destId="{BC139B68-6A8C-4992-9A00-1DC352A75AA7}" srcOrd="0" destOrd="0" presId="urn:microsoft.com/office/officeart/2005/8/layout/hierarchy2"/>
    <dgm:cxn modelId="{7615E586-10F1-4788-9C52-0444E365C360}" type="presParOf" srcId="{43359FE9-8C77-41BD-8323-6BE458C272C9}" destId="{C3E6F605-2C51-47DB-8A47-F5A7D098AAF4}" srcOrd="1" destOrd="0" presId="urn:microsoft.com/office/officeart/2005/8/layout/hierarchy2"/>
    <dgm:cxn modelId="{39FB563C-4996-4A20-8218-CBAA72C6BAAA}" type="presParOf" srcId="{599C05EB-017F-43B9-91B3-E05E44225F94}" destId="{17C694F2-6314-4B7E-B60A-0D18353C484C}" srcOrd="2" destOrd="0" presId="urn:microsoft.com/office/officeart/2005/8/layout/hierarchy2"/>
    <dgm:cxn modelId="{70E0B56B-6392-4BC0-B185-C4DB7C80290B}" type="presParOf" srcId="{17C694F2-6314-4B7E-B60A-0D18353C484C}" destId="{58B34B66-C420-48C1-B91A-AA03D8BC3BB3}" srcOrd="0" destOrd="0" presId="urn:microsoft.com/office/officeart/2005/8/layout/hierarchy2"/>
    <dgm:cxn modelId="{B8E335AC-7028-45E4-AAA1-FFAC3805D57A}" type="presParOf" srcId="{599C05EB-017F-43B9-91B3-E05E44225F94}" destId="{1EB9FBFB-6C4E-4830-B9D0-26E60120EF79}" srcOrd="3" destOrd="0" presId="urn:microsoft.com/office/officeart/2005/8/layout/hierarchy2"/>
    <dgm:cxn modelId="{ADCE20AF-B666-414F-9F8C-152C876F6034}" type="presParOf" srcId="{1EB9FBFB-6C4E-4830-B9D0-26E60120EF79}" destId="{87B85EF3-D2D6-4E87-AA08-61A5962AF7DF}" srcOrd="0" destOrd="0" presId="urn:microsoft.com/office/officeart/2005/8/layout/hierarchy2"/>
    <dgm:cxn modelId="{89037A58-8892-4701-BB89-C8D5353F3B3C}" type="presParOf" srcId="{1EB9FBFB-6C4E-4830-B9D0-26E60120EF79}" destId="{B841B546-8899-47C0-B7FC-7C255B1F34EA}" srcOrd="1" destOrd="0" presId="urn:microsoft.com/office/officeart/2005/8/layout/hierarchy2"/>
    <dgm:cxn modelId="{E7001252-3633-422A-8A87-2CD0A98F37A3}" type="presParOf" srcId="{599C05EB-017F-43B9-91B3-E05E44225F94}" destId="{56C4C1B2-6E81-4886-AC02-A090ABF3A975}" srcOrd="4" destOrd="0" presId="urn:microsoft.com/office/officeart/2005/8/layout/hierarchy2"/>
    <dgm:cxn modelId="{A6159A47-F613-4D70-99F9-A7C25BD84DFE}" type="presParOf" srcId="{56C4C1B2-6E81-4886-AC02-A090ABF3A975}" destId="{D38A7E1C-243E-434C-9CB5-02C0B03DAC49}" srcOrd="0" destOrd="0" presId="urn:microsoft.com/office/officeart/2005/8/layout/hierarchy2"/>
    <dgm:cxn modelId="{EED97A7C-D498-4E5D-BF81-3D5D0EFDC058}" type="presParOf" srcId="{599C05EB-017F-43B9-91B3-E05E44225F94}" destId="{6202E862-B5B4-45DF-A0F7-A867F182833C}" srcOrd="5" destOrd="0" presId="urn:microsoft.com/office/officeart/2005/8/layout/hierarchy2"/>
    <dgm:cxn modelId="{AD3D923B-9B92-43C6-A7FC-392BC666DF87}" type="presParOf" srcId="{6202E862-B5B4-45DF-A0F7-A867F182833C}" destId="{EDA48608-E585-4F43-B237-9D2E7C2FA4D2}" srcOrd="0" destOrd="0" presId="urn:microsoft.com/office/officeart/2005/8/layout/hierarchy2"/>
    <dgm:cxn modelId="{1727F8F0-4950-41AD-832D-19A3715399B1}" type="presParOf" srcId="{6202E862-B5B4-45DF-A0F7-A867F182833C}" destId="{523E6BE8-DDAF-46E3-83B1-6838627B5FA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62681C-091D-4760-9801-A988D8C6BF7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EDB3A977-4FC0-4805-ADCD-5C6C8435DCB3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 DOMESTIK</a:t>
          </a:r>
        </a:p>
      </dgm:t>
    </dgm:pt>
    <dgm:pt modelId="{D6B1805B-724A-4122-8374-486374A95B14}" type="parTrans" cxnId="{CE73673F-9FA1-4E76-983C-13EFAFAC7B4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106384FD-CB8B-47D9-97EB-AC5D7DAF7682}" type="sibTrans" cxnId="{CE73673F-9FA1-4E76-983C-13EFAFAC7B4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E9F798AA-E785-4B04-B988-CD064FC07FD7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DIKELOLA SENDIRI</a:t>
          </a:r>
        </a:p>
      </dgm:t>
    </dgm:pt>
    <dgm:pt modelId="{DC6B641B-4A31-4A0B-ADED-3D0B40BC4E4E}" type="parTrans" cxnId="{405F9520-2491-44ED-9E76-70480B2AD272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CAC76776-7647-4F35-A60D-75E9550852CF}" type="sibTrans" cxnId="{405F9520-2491-44ED-9E76-70480B2AD272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E24BE352-1947-4ADB-979B-7A5C4537C5CE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PENGOLAHAN</a:t>
          </a:r>
        </a:p>
      </dgm:t>
    </dgm:pt>
    <dgm:pt modelId="{C41B8455-AE21-4433-804D-E56845C47259}" type="parTrans" cxnId="{8E184B30-DA25-4306-8A46-B59FF30FF99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D503D7CE-CC43-4BB7-9357-1214506EA071}" type="sibTrans" cxnId="{8E184B30-DA25-4306-8A46-B59FF30FF99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3589466F-38D4-4AD2-B84F-D423E04A405D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PEMATAUAN PENGUKURAN</a:t>
          </a:r>
        </a:p>
      </dgm:t>
    </dgm:pt>
    <dgm:pt modelId="{7B9E8C31-8C1B-4605-99CD-901BE34C6728}" type="parTrans" cxnId="{610A7835-F8A9-4769-B5EB-0A3045886519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755AF840-F612-4746-A3B2-EB881642B12A}" type="sibTrans" cxnId="{610A7835-F8A9-4769-B5EB-0A3045886519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6A9C3429-D039-4976-80A1-EDFD4C193D95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SERAHKAN PIHAK LAIN</a:t>
          </a:r>
        </a:p>
      </dgm:t>
    </dgm:pt>
    <dgm:pt modelId="{83F46A97-150D-42A3-B09B-B29372777D01}" type="parTrans" cxnId="{DA255474-583C-4129-924D-3EDC05CB0830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5036C2A1-30CA-4ACC-873D-B930D73CC7F1}" type="sibTrans" cxnId="{DA255474-583C-4129-924D-3EDC05CB0830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2B9CA7BE-293C-406B-BBBC-DFE56A7AFB4D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LINGKUNGAN</a:t>
          </a:r>
        </a:p>
      </dgm:t>
    </dgm:pt>
    <dgm:pt modelId="{D52689CC-5D3C-48F5-A719-CD3B4DDBA703}" type="parTrans" cxnId="{3BAA9C2B-2510-456C-A9D0-242EE766A14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01CEB489-5177-4845-AD34-36D780DDEC90}" type="sibTrans" cxnId="{3BAA9C2B-2510-456C-A9D0-242EE766A14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8188E011-2F54-4823-A17A-2983119B821B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PEMBUANGAN AIR LIMBAH</a:t>
          </a:r>
        </a:p>
      </dgm:t>
    </dgm:pt>
    <dgm:pt modelId="{1929A02C-CF87-4A56-BB1D-9FC2E59E081E}" type="parTrans" cxnId="{9FCDF7F7-BDD5-4CF4-A445-BBA70A4F339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9424639E-7B6D-474B-B376-9FECB1C83DA8}" type="sibTrans" cxnId="{9FCDF7F7-BDD5-4CF4-A445-BBA70A4F339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3F9BDEC4-BC67-40D2-89C5-66E9266E28DD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BAKUMUTU</a:t>
          </a:r>
        </a:p>
      </dgm:t>
    </dgm:pt>
    <dgm:pt modelId="{D46C4B35-C6D5-41B8-A69B-74F392659940}" type="parTrans" cxnId="{86FB325B-216C-4897-B17F-AEBED480ECBD}">
      <dgm:prSet/>
      <dgm:spPr/>
      <dgm:t>
        <a:bodyPr/>
        <a:lstStyle/>
        <a:p>
          <a:endParaRPr lang="en-ID"/>
        </a:p>
      </dgm:t>
    </dgm:pt>
    <dgm:pt modelId="{3E421924-F361-44C5-BA61-6B98F9F40688}" type="sibTrans" cxnId="{86FB325B-216C-4897-B17F-AEBED480ECBD}">
      <dgm:prSet/>
      <dgm:spPr/>
      <dgm:t>
        <a:bodyPr/>
        <a:lstStyle/>
        <a:p>
          <a:endParaRPr lang="en-ID"/>
        </a:p>
      </dgm:t>
    </dgm:pt>
    <dgm:pt modelId="{7DDF606E-2F9F-409D-AE7B-1CDE594C1120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IPLC</a:t>
          </a:r>
        </a:p>
      </dgm:t>
    </dgm:pt>
    <dgm:pt modelId="{E0326776-A2C5-4665-84DB-ADE5F2EC60B6}" type="parTrans" cxnId="{95C68443-7DD9-484B-B90B-81D6D1312A20}">
      <dgm:prSet/>
      <dgm:spPr/>
      <dgm:t>
        <a:bodyPr/>
        <a:lstStyle/>
        <a:p>
          <a:endParaRPr lang="en-ID"/>
        </a:p>
      </dgm:t>
    </dgm:pt>
    <dgm:pt modelId="{6A529264-FBCD-44DA-991F-0A5A01A088D9}" type="sibTrans" cxnId="{95C68443-7DD9-484B-B90B-81D6D1312A20}">
      <dgm:prSet/>
      <dgm:spPr/>
      <dgm:t>
        <a:bodyPr/>
        <a:lstStyle/>
        <a:p>
          <a:endParaRPr lang="en-ID"/>
        </a:p>
      </dgm:t>
    </dgm:pt>
    <dgm:pt modelId="{3CFB346F-703C-44A1-B423-1D199A6EA2AC}" type="pres">
      <dgm:prSet presAssocID="{3962681C-091D-4760-9801-A988D8C6BF7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6644BF-13C9-4869-972E-8C60AC0AC7FB}" type="pres">
      <dgm:prSet presAssocID="{EDB3A977-4FC0-4805-ADCD-5C6C8435DCB3}" presName="root1" presStyleCnt="0"/>
      <dgm:spPr/>
    </dgm:pt>
    <dgm:pt modelId="{100E3260-A051-4D4B-9F1A-45782A497618}" type="pres">
      <dgm:prSet presAssocID="{EDB3A977-4FC0-4805-ADCD-5C6C8435DCB3}" presName="LevelOneTextNode" presStyleLbl="node0" presStyleIdx="0" presStyleCnt="1">
        <dgm:presLayoutVars>
          <dgm:chPref val="3"/>
        </dgm:presLayoutVars>
      </dgm:prSet>
      <dgm:spPr/>
    </dgm:pt>
    <dgm:pt modelId="{712AC994-49D8-4EA8-88EE-24D8C0FEB56F}" type="pres">
      <dgm:prSet presAssocID="{EDB3A977-4FC0-4805-ADCD-5C6C8435DCB3}" presName="level2hierChild" presStyleCnt="0"/>
      <dgm:spPr/>
    </dgm:pt>
    <dgm:pt modelId="{620E3C31-EB11-479C-A2AD-AA6282FEA358}" type="pres">
      <dgm:prSet presAssocID="{DC6B641B-4A31-4A0B-ADED-3D0B40BC4E4E}" presName="conn2-1" presStyleLbl="parChTrans1D2" presStyleIdx="0" presStyleCnt="2"/>
      <dgm:spPr/>
    </dgm:pt>
    <dgm:pt modelId="{AAB53DBA-6E8A-4BD9-9E9D-DEE3EC06592F}" type="pres">
      <dgm:prSet presAssocID="{DC6B641B-4A31-4A0B-ADED-3D0B40BC4E4E}" presName="connTx" presStyleLbl="parChTrans1D2" presStyleIdx="0" presStyleCnt="2"/>
      <dgm:spPr/>
    </dgm:pt>
    <dgm:pt modelId="{8AD8FF48-D6B1-4F1F-84E8-977954F8CCE7}" type="pres">
      <dgm:prSet presAssocID="{E9F798AA-E785-4B04-B988-CD064FC07FD7}" presName="root2" presStyleCnt="0"/>
      <dgm:spPr/>
    </dgm:pt>
    <dgm:pt modelId="{F571B473-4AB0-4161-BC2A-05A0475DC797}" type="pres">
      <dgm:prSet presAssocID="{E9F798AA-E785-4B04-B988-CD064FC07FD7}" presName="LevelTwoTextNode" presStyleLbl="node2" presStyleIdx="0" presStyleCnt="2">
        <dgm:presLayoutVars>
          <dgm:chPref val="3"/>
        </dgm:presLayoutVars>
      </dgm:prSet>
      <dgm:spPr/>
    </dgm:pt>
    <dgm:pt modelId="{EF55A769-F43E-4B51-BE14-415E0C2016C1}" type="pres">
      <dgm:prSet presAssocID="{E9F798AA-E785-4B04-B988-CD064FC07FD7}" presName="level3hierChild" presStyleCnt="0"/>
      <dgm:spPr/>
    </dgm:pt>
    <dgm:pt modelId="{0D74CC24-6D13-4169-969E-94EABB05DE24}" type="pres">
      <dgm:prSet presAssocID="{C41B8455-AE21-4433-804D-E56845C47259}" presName="conn2-1" presStyleLbl="parChTrans1D3" presStyleIdx="0" presStyleCnt="3"/>
      <dgm:spPr/>
    </dgm:pt>
    <dgm:pt modelId="{8D4D76AB-1C23-4720-A736-85C1D9E5ADEB}" type="pres">
      <dgm:prSet presAssocID="{C41B8455-AE21-4433-804D-E56845C47259}" presName="connTx" presStyleLbl="parChTrans1D3" presStyleIdx="0" presStyleCnt="3"/>
      <dgm:spPr/>
    </dgm:pt>
    <dgm:pt modelId="{32503F27-613C-4318-99CD-21C2F9EC6A1C}" type="pres">
      <dgm:prSet presAssocID="{E24BE352-1947-4ADB-979B-7A5C4537C5CE}" presName="root2" presStyleCnt="0"/>
      <dgm:spPr/>
    </dgm:pt>
    <dgm:pt modelId="{7B3460AE-5B50-4B15-9A5D-29D32E63322F}" type="pres">
      <dgm:prSet presAssocID="{E24BE352-1947-4ADB-979B-7A5C4537C5CE}" presName="LevelTwoTextNode" presStyleLbl="node3" presStyleIdx="0" presStyleCnt="3">
        <dgm:presLayoutVars>
          <dgm:chPref val="3"/>
        </dgm:presLayoutVars>
      </dgm:prSet>
      <dgm:spPr/>
    </dgm:pt>
    <dgm:pt modelId="{AD38DD05-1538-4E38-BDEA-0D7C534E1641}" type="pres">
      <dgm:prSet presAssocID="{E24BE352-1947-4ADB-979B-7A5C4537C5CE}" presName="level3hierChild" presStyleCnt="0"/>
      <dgm:spPr/>
    </dgm:pt>
    <dgm:pt modelId="{A683E5BF-307D-4582-93C1-E6546223E44D}" type="pres">
      <dgm:prSet presAssocID="{7B9E8C31-8C1B-4605-99CD-901BE34C6728}" presName="conn2-1" presStyleLbl="parChTrans1D4" presStyleIdx="0" presStyleCnt="3"/>
      <dgm:spPr/>
    </dgm:pt>
    <dgm:pt modelId="{F8CAB5BB-A40C-41D6-A237-48535752A516}" type="pres">
      <dgm:prSet presAssocID="{7B9E8C31-8C1B-4605-99CD-901BE34C6728}" presName="connTx" presStyleLbl="parChTrans1D4" presStyleIdx="0" presStyleCnt="3"/>
      <dgm:spPr/>
    </dgm:pt>
    <dgm:pt modelId="{777F0309-6C21-4B6D-8F85-BF6C26514942}" type="pres">
      <dgm:prSet presAssocID="{3589466F-38D4-4AD2-B84F-D423E04A405D}" presName="root2" presStyleCnt="0"/>
      <dgm:spPr/>
    </dgm:pt>
    <dgm:pt modelId="{AE85A560-599C-48DE-981E-8CF2AFEF9A52}" type="pres">
      <dgm:prSet presAssocID="{3589466F-38D4-4AD2-B84F-D423E04A405D}" presName="LevelTwoTextNode" presStyleLbl="node4" presStyleIdx="0" presStyleCnt="3">
        <dgm:presLayoutVars>
          <dgm:chPref val="3"/>
        </dgm:presLayoutVars>
      </dgm:prSet>
      <dgm:spPr/>
    </dgm:pt>
    <dgm:pt modelId="{8B60F18F-ED96-4175-896C-A582A5075015}" type="pres">
      <dgm:prSet presAssocID="{3589466F-38D4-4AD2-B84F-D423E04A405D}" presName="level3hierChild" presStyleCnt="0"/>
      <dgm:spPr/>
    </dgm:pt>
    <dgm:pt modelId="{BE0A0F8B-149B-4FF0-91FB-37C6DE5E3FA8}" type="pres">
      <dgm:prSet presAssocID="{D46C4B35-C6D5-41B8-A69B-74F392659940}" presName="conn2-1" presStyleLbl="parChTrans1D4" presStyleIdx="1" presStyleCnt="3"/>
      <dgm:spPr/>
    </dgm:pt>
    <dgm:pt modelId="{7046525B-4981-4CB7-A470-292FF322DB21}" type="pres">
      <dgm:prSet presAssocID="{D46C4B35-C6D5-41B8-A69B-74F392659940}" presName="connTx" presStyleLbl="parChTrans1D4" presStyleIdx="1" presStyleCnt="3"/>
      <dgm:spPr/>
    </dgm:pt>
    <dgm:pt modelId="{77EE535B-5BF9-4AEB-A7EB-70A4C835E264}" type="pres">
      <dgm:prSet presAssocID="{3F9BDEC4-BC67-40D2-89C5-66E9266E28DD}" presName="root2" presStyleCnt="0"/>
      <dgm:spPr/>
    </dgm:pt>
    <dgm:pt modelId="{71151776-A0A9-404D-9D9E-99B54E8C0D79}" type="pres">
      <dgm:prSet presAssocID="{3F9BDEC4-BC67-40D2-89C5-66E9266E28DD}" presName="LevelTwoTextNode" presStyleLbl="node4" presStyleIdx="1" presStyleCnt="3">
        <dgm:presLayoutVars>
          <dgm:chPref val="3"/>
        </dgm:presLayoutVars>
      </dgm:prSet>
      <dgm:spPr/>
    </dgm:pt>
    <dgm:pt modelId="{5C236594-1462-449F-9890-AC4C43F3C4F2}" type="pres">
      <dgm:prSet presAssocID="{3F9BDEC4-BC67-40D2-89C5-66E9266E28DD}" presName="level3hierChild" presStyleCnt="0"/>
      <dgm:spPr/>
    </dgm:pt>
    <dgm:pt modelId="{E11A859F-45CA-4D7C-B4C8-11F74DA5E8BE}" type="pres">
      <dgm:prSet presAssocID="{E0326776-A2C5-4665-84DB-ADE5F2EC60B6}" presName="conn2-1" presStyleLbl="parChTrans1D4" presStyleIdx="2" presStyleCnt="3"/>
      <dgm:spPr/>
    </dgm:pt>
    <dgm:pt modelId="{24F933AD-6500-47E5-9FB2-B6D49D6F817E}" type="pres">
      <dgm:prSet presAssocID="{E0326776-A2C5-4665-84DB-ADE5F2EC60B6}" presName="connTx" presStyleLbl="parChTrans1D4" presStyleIdx="2" presStyleCnt="3"/>
      <dgm:spPr/>
    </dgm:pt>
    <dgm:pt modelId="{8B0B14A3-51F4-4A2B-954E-CF01D896B66C}" type="pres">
      <dgm:prSet presAssocID="{7DDF606E-2F9F-409D-AE7B-1CDE594C1120}" presName="root2" presStyleCnt="0"/>
      <dgm:spPr/>
    </dgm:pt>
    <dgm:pt modelId="{8CB83F95-7ACD-4308-8488-8A2013D7AE81}" type="pres">
      <dgm:prSet presAssocID="{7DDF606E-2F9F-409D-AE7B-1CDE594C1120}" presName="LevelTwoTextNode" presStyleLbl="node4" presStyleIdx="2" presStyleCnt="3">
        <dgm:presLayoutVars>
          <dgm:chPref val="3"/>
        </dgm:presLayoutVars>
      </dgm:prSet>
      <dgm:spPr/>
    </dgm:pt>
    <dgm:pt modelId="{17CBC0EF-E40E-4F11-9368-00B2EB885D2F}" type="pres">
      <dgm:prSet presAssocID="{7DDF606E-2F9F-409D-AE7B-1CDE594C1120}" presName="level3hierChild" presStyleCnt="0"/>
      <dgm:spPr/>
    </dgm:pt>
    <dgm:pt modelId="{5E325BEC-45C4-4B16-8633-249899A26002}" type="pres">
      <dgm:prSet presAssocID="{83F46A97-150D-42A3-B09B-B29372777D01}" presName="conn2-1" presStyleLbl="parChTrans1D2" presStyleIdx="1" presStyleCnt="2"/>
      <dgm:spPr/>
    </dgm:pt>
    <dgm:pt modelId="{1EB8C0FE-49EC-4BB2-84C3-4732AC217BAB}" type="pres">
      <dgm:prSet presAssocID="{83F46A97-150D-42A3-B09B-B29372777D01}" presName="connTx" presStyleLbl="parChTrans1D2" presStyleIdx="1" presStyleCnt="2"/>
      <dgm:spPr/>
    </dgm:pt>
    <dgm:pt modelId="{981A5DFB-8C37-40FE-90CD-6B2D7E0402EF}" type="pres">
      <dgm:prSet presAssocID="{6A9C3429-D039-4976-80A1-EDFD4C193D95}" presName="root2" presStyleCnt="0"/>
      <dgm:spPr/>
    </dgm:pt>
    <dgm:pt modelId="{C56342E6-147E-4EE8-A5C5-D8123DE4EF4C}" type="pres">
      <dgm:prSet presAssocID="{6A9C3429-D039-4976-80A1-EDFD4C193D95}" presName="LevelTwoTextNode" presStyleLbl="node2" presStyleIdx="1" presStyleCnt="2">
        <dgm:presLayoutVars>
          <dgm:chPref val="3"/>
        </dgm:presLayoutVars>
      </dgm:prSet>
      <dgm:spPr/>
    </dgm:pt>
    <dgm:pt modelId="{90BD7D24-F4B6-44E8-9122-90B142C5EFE9}" type="pres">
      <dgm:prSet presAssocID="{6A9C3429-D039-4976-80A1-EDFD4C193D95}" presName="level3hierChild" presStyleCnt="0"/>
      <dgm:spPr/>
    </dgm:pt>
    <dgm:pt modelId="{A50AFAA2-3EA5-43E1-A15C-B78692810AC3}" type="pres">
      <dgm:prSet presAssocID="{D52689CC-5D3C-48F5-A719-CD3B4DDBA703}" presName="conn2-1" presStyleLbl="parChTrans1D3" presStyleIdx="1" presStyleCnt="3"/>
      <dgm:spPr/>
    </dgm:pt>
    <dgm:pt modelId="{2ADDA6E4-041F-4451-8B8B-3A5B2F8BD6D2}" type="pres">
      <dgm:prSet presAssocID="{D52689CC-5D3C-48F5-A719-CD3B4DDBA703}" presName="connTx" presStyleLbl="parChTrans1D3" presStyleIdx="1" presStyleCnt="3"/>
      <dgm:spPr/>
    </dgm:pt>
    <dgm:pt modelId="{82DA028A-0774-4E0C-AAB6-E045F4BCC7BE}" type="pres">
      <dgm:prSet presAssocID="{2B9CA7BE-293C-406B-BBBC-DFE56A7AFB4D}" presName="root2" presStyleCnt="0"/>
      <dgm:spPr/>
    </dgm:pt>
    <dgm:pt modelId="{7878B263-5BB9-4746-A3FE-F5FB84E07645}" type="pres">
      <dgm:prSet presAssocID="{2B9CA7BE-293C-406B-BBBC-DFE56A7AFB4D}" presName="LevelTwoTextNode" presStyleLbl="node3" presStyleIdx="1" presStyleCnt="3">
        <dgm:presLayoutVars>
          <dgm:chPref val="3"/>
        </dgm:presLayoutVars>
      </dgm:prSet>
      <dgm:spPr/>
    </dgm:pt>
    <dgm:pt modelId="{C97C9D86-2643-4524-AA9F-9C1CCE250591}" type="pres">
      <dgm:prSet presAssocID="{2B9CA7BE-293C-406B-BBBC-DFE56A7AFB4D}" presName="level3hierChild" presStyleCnt="0"/>
      <dgm:spPr/>
    </dgm:pt>
    <dgm:pt modelId="{0452A614-2F4A-4E98-981F-744E50BF2475}" type="pres">
      <dgm:prSet presAssocID="{1929A02C-CF87-4A56-BB1D-9FC2E59E081E}" presName="conn2-1" presStyleLbl="parChTrans1D3" presStyleIdx="2" presStyleCnt="3"/>
      <dgm:spPr/>
    </dgm:pt>
    <dgm:pt modelId="{4D7268EF-9DBC-4C75-B03A-B1D7D179DBE4}" type="pres">
      <dgm:prSet presAssocID="{1929A02C-CF87-4A56-BB1D-9FC2E59E081E}" presName="connTx" presStyleLbl="parChTrans1D3" presStyleIdx="2" presStyleCnt="3"/>
      <dgm:spPr/>
    </dgm:pt>
    <dgm:pt modelId="{A7C1F8B9-B691-49BD-BE3A-26F9C7AADAAB}" type="pres">
      <dgm:prSet presAssocID="{8188E011-2F54-4823-A17A-2983119B821B}" presName="root2" presStyleCnt="0"/>
      <dgm:spPr/>
    </dgm:pt>
    <dgm:pt modelId="{FC5C1B5B-2CC5-4E24-9E3E-4EDB74A25C39}" type="pres">
      <dgm:prSet presAssocID="{8188E011-2F54-4823-A17A-2983119B821B}" presName="LevelTwoTextNode" presStyleLbl="node3" presStyleIdx="2" presStyleCnt="3">
        <dgm:presLayoutVars>
          <dgm:chPref val="3"/>
        </dgm:presLayoutVars>
      </dgm:prSet>
      <dgm:spPr/>
    </dgm:pt>
    <dgm:pt modelId="{599C05EB-017F-43B9-91B3-E05E44225F94}" type="pres">
      <dgm:prSet presAssocID="{8188E011-2F54-4823-A17A-2983119B821B}" presName="level3hierChild" presStyleCnt="0"/>
      <dgm:spPr/>
    </dgm:pt>
  </dgm:ptLst>
  <dgm:cxnLst>
    <dgm:cxn modelId="{E0343501-33DD-4350-8268-5EBA89317F21}" type="presOf" srcId="{3F9BDEC4-BC67-40D2-89C5-66E9266E28DD}" destId="{71151776-A0A9-404D-9D9E-99B54E8C0D79}" srcOrd="0" destOrd="0" presId="urn:microsoft.com/office/officeart/2005/8/layout/hierarchy2"/>
    <dgm:cxn modelId="{04D88A11-CA93-4052-B5DA-3A5729A51770}" type="presOf" srcId="{8188E011-2F54-4823-A17A-2983119B821B}" destId="{FC5C1B5B-2CC5-4E24-9E3E-4EDB74A25C39}" srcOrd="0" destOrd="0" presId="urn:microsoft.com/office/officeart/2005/8/layout/hierarchy2"/>
    <dgm:cxn modelId="{A926FB13-4188-4E11-8E35-D62536A532A1}" type="presOf" srcId="{7B9E8C31-8C1B-4605-99CD-901BE34C6728}" destId="{A683E5BF-307D-4582-93C1-E6546223E44D}" srcOrd="0" destOrd="0" presId="urn:microsoft.com/office/officeart/2005/8/layout/hierarchy2"/>
    <dgm:cxn modelId="{405F9520-2491-44ED-9E76-70480B2AD272}" srcId="{EDB3A977-4FC0-4805-ADCD-5C6C8435DCB3}" destId="{E9F798AA-E785-4B04-B988-CD064FC07FD7}" srcOrd="0" destOrd="0" parTransId="{DC6B641B-4A31-4A0B-ADED-3D0B40BC4E4E}" sibTransId="{CAC76776-7647-4F35-A60D-75E9550852CF}"/>
    <dgm:cxn modelId="{EB3B2A26-B1AA-4099-B5D1-6CA360E2FBF6}" type="presOf" srcId="{D52689CC-5D3C-48F5-A719-CD3B4DDBA703}" destId="{A50AFAA2-3EA5-43E1-A15C-B78692810AC3}" srcOrd="0" destOrd="0" presId="urn:microsoft.com/office/officeart/2005/8/layout/hierarchy2"/>
    <dgm:cxn modelId="{7CE33228-E4F3-4C9F-A127-BC7EB715F2F4}" type="presOf" srcId="{E0326776-A2C5-4665-84DB-ADE5F2EC60B6}" destId="{24F933AD-6500-47E5-9FB2-B6D49D6F817E}" srcOrd="1" destOrd="0" presId="urn:microsoft.com/office/officeart/2005/8/layout/hierarchy2"/>
    <dgm:cxn modelId="{D569472A-E282-4818-A7B9-122E46F47144}" type="presOf" srcId="{E9F798AA-E785-4B04-B988-CD064FC07FD7}" destId="{F571B473-4AB0-4161-BC2A-05A0475DC797}" srcOrd="0" destOrd="0" presId="urn:microsoft.com/office/officeart/2005/8/layout/hierarchy2"/>
    <dgm:cxn modelId="{3BAA9C2B-2510-456C-A9D0-242EE766A144}" srcId="{6A9C3429-D039-4976-80A1-EDFD4C193D95}" destId="{2B9CA7BE-293C-406B-BBBC-DFE56A7AFB4D}" srcOrd="0" destOrd="0" parTransId="{D52689CC-5D3C-48F5-A719-CD3B4DDBA703}" sibTransId="{01CEB489-5177-4845-AD34-36D780DDEC90}"/>
    <dgm:cxn modelId="{CDF9D62E-CA9B-4724-89DD-FC690C4C6E70}" type="presOf" srcId="{83F46A97-150D-42A3-B09B-B29372777D01}" destId="{1EB8C0FE-49EC-4BB2-84C3-4732AC217BAB}" srcOrd="1" destOrd="0" presId="urn:microsoft.com/office/officeart/2005/8/layout/hierarchy2"/>
    <dgm:cxn modelId="{8E184B30-DA25-4306-8A46-B59FF30FF994}" srcId="{E9F798AA-E785-4B04-B988-CD064FC07FD7}" destId="{E24BE352-1947-4ADB-979B-7A5C4537C5CE}" srcOrd="0" destOrd="0" parTransId="{C41B8455-AE21-4433-804D-E56845C47259}" sibTransId="{D503D7CE-CC43-4BB7-9357-1214506EA071}"/>
    <dgm:cxn modelId="{610A7835-F8A9-4769-B5EB-0A3045886519}" srcId="{E24BE352-1947-4ADB-979B-7A5C4537C5CE}" destId="{3589466F-38D4-4AD2-B84F-D423E04A405D}" srcOrd="0" destOrd="0" parTransId="{7B9E8C31-8C1B-4605-99CD-901BE34C6728}" sibTransId="{755AF840-F612-4746-A3B2-EB881642B12A}"/>
    <dgm:cxn modelId="{0C225935-762D-4114-9CBE-C1B1BAD6510B}" type="presOf" srcId="{E0326776-A2C5-4665-84DB-ADE5F2EC60B6}" destId="{E11A859F-45CA-4D7C-B4C8-11F74DA5E8BE}" srcOrd="0" destOrd="0" presId="urn:microsoft.com/office/officeart/2005/8/layout/hierarchy2"/>
    <dgm:cxn modelId="{A0DF193E-3B68-4879-B4B9-9D4990895C9C}" type="presOf" srcId="{C41B8455-AE21-4433-804D-E56845C47259}" destId="{8D4D76AB-1C23-4720-A736-85C1D9E5ADEB}" srcOrd="1" destOrd="0" presId="urn:microsoft.com/office/officeart/2005/8/layout/hierarchy2"/>
    <dgm:cxn modelId="{CE73673F-9FA1-4E76-983C-13EFAFAC7B4E}" srcId="{3962681C-091D-4760-9801-A988D8C6BF78}" destId="{EDB3A977-4FC0-4805-ADCD-5C6C8435DCB3}" srcOrd="0" destOrd="0" parTransId="{D6B1805B-724A-4122-8374-486374A95B14}" sibTransId="{106384FD-CB8B-47D9-97EB-AC5D7DAF7682}"/>
    <dgm:cxn modelId="{86FB325B-216C-4897-B17F-AEBED480ECBD}" srcId="{3589466F-38D4-4AD2-B84F-D423E04A405D}" destId="{3F9BDEC4-BC67-40D2-89C5-66E9266E28DD}" srcOrd="0" destOrd="0" parTransId="{D46C4B35-C6D5-41B8-A69B-74F392659940}" sibTransId="{3E421924-F361-44C5-BA61-6B98F9F40688}"/>
    <dgm:cxn modelId="{505D7C43-A379-4CD8-9C06-876E77290D02}" type="presOf" srcId="{EDB3A977-4FC0-4805-ADCD-5C6C8435DCB3}" destId="{100E3260-A051-4D4B-9F1A-45782A497618}" srcOrd="0" destOrd="0" presId="urn:microsoft.com/office/officeart/2005/8/layout/hierarchy2"/>
    <dgm:cxn modelId="{95C68443-7DD9-484B-B90B-81D6D1312A20}" srcId="{3F9BDEC4-BC67-40D2-89C5-66E9266E28DD}" destId="{7DDF606E-2F9F-409D-AE7B-1CDE594C1120}" srcOrd="0" destOrd="0" parTransId="{E0326776-A2C5-4665-84DB-ADE5F2EC60B6}" sibTransId="{6A529264-FBCD-44DA-991F-0A5A01A088D9}"/>
    <dgm:cxn modelId="{4ACB5F6B-A199-4749-8A74-90E5E7508E97}" type="presOf" srcId="{D52689CC-5D3C-48F5-A719-CD3B4DDBA703}" destId="{2ADDA6E4-041F-4451-8B8B-3A5B2F8BD6D2}" srcOrd="1" destOrd="0" presId="urn:microsoft.com/office/officeart/2005/8/layout/hierarchy2"/>
    <dgm:cxn modelId="{BB8A6170-6A30-4115-8DCF-68F7EC6D77A8}" type="presOf" srcId="{E24BE352-1947-4ADB-979B-7A5C4537C5CE}" destId="{7B3460AE-5B50-4B15-9A5D-29D32E63322F}" srcOrd="0" destOrd="0" presId="urn:microsoft.com/office/officeart/2005/8/layout/hierarchy2"/>
    <dgm:cxn modelId="{6DD64353-9DB3-46E7-AE50-C15B2BF8A2AB}" type="presOf" srcId="{DC6B641B-4A31-4A0B-ADED-3D0B40BC4E4E}" destId="{620E3C31-EB11-479C-A2AD-AA6282FEA358}" srcOrd="0" destOrd="0" presId="urn:microsoft.com/office/officeart/2005/8/layout/hierarchy2"/>
    <dgm:cxn modelId="{DA255474-583C-4129-924D-3EDC05CB0830}" srcId="{EDB3A977-4FC0-4805-ADCD-5C6C8435DCB3}" destId="{6A9C3429-D039-4976-80A1-EDFD4C193D95}" srcOrd="1" destOrd="0" parTransId="{83F46A97-150D-42A3-B09B-B29372777D01}" sibTransId="{5036C2A1-30CA-4ACC-873D-B930D73CC7F1}"/>
    <dgm:cxn modelId="{621B7376-49E0-43E7-A025-FD920FA7C924}" type="presOf" srcId="{83F46A97-150D-42A3-B09B-B29372777D01}" destId="{5E325BEC-45C4-4B16-8633-249899A26002}" srcOrd="0" destOrd="0" presId="urn:microsoft.com/office/officeart/2005/8/layout/hierarchy2"/>
    <dgm:cxn modelId="{50E1C35A-1623-4312-A4F7-2BAA916684E7}" type="presOf" srcId="{1929A02C-CF87-4A56-BB1D-9FC2E59E081E}" destId="{0452A614-2F4A-4E98-981F-744E50BF2475}" srcOrd="0" destOrd="0" presId="urn:microsoft.com/office/officeart/2005/8/layout/hierarchy2"/>
    <dgm:cxn modelId="{DC282D87-B52A-4474-A79D-7198F991582E}" type="presOf" srcId="{D46C4B35-C6D5-41B8-A69B-74F392659940}" destId="{BE0A0F8B-149B-4FF0-91FB-37C6DE5E3FA8}" srcOrd="0" destOrd="0" presId="urn:microsoft.com/office/officeart/2005/8/layout/hierarchy2"/>
    <dgm:cxn modelId="{0315FE8E-003C-40C4-9533-FB60E529C96E}" type="presOf" srcId="{C41B8455-AE21-4433-804D-E56845C47259}" destId="{0D74CC24-6D13-4169-969E-94EABB05DE24}" srcOrd="0" destOrd="0" presId="urn:microsoft.com/office/officeart/2005/8/layout/hierarchy2"/>
    <dgm:cxn modelId="{0118D093-4AEA-4343-8F55-23FBC1588808}" type="presOf" srcId="{D46C4B35-C6D5-41B8-A69B-74F392659940}" destId="{7046525B-4981-4CB7-A470-292FF322DB21}" srcOrd="1" destOrd="0" presId="urn:microsoft.com/office/officeart/2005/8/layout/hierarchy2"/>
    <dgm:cxn modelId="{2979F093-78F8-44C9-A0B8-DA378C1BCA5C}" type="presOf" srcId="{2B9CA7BE-293C-406B-BBBC-DFE56A7AFB4D}" destId="{7878B263-5BB9-4746-A3FE-F5FB84E07645}" srcOrd="0" destOrd="0" presId="urn:microsoft.com/office/officeart/2005/8/layout/hierarchy2"/>
    <dgm:cxn modelId="{5CFDC2A4-5141-4362-94E5-8C0894DE9901}" type="presOf" srcId="{3589466F-38D4-4AD2-B84F-D423E04A405D}" destId="{AE85A560-599C-48DE-981E-8CF2AFEF9A52}" srcOrd="0" destOrd="0" presId="urn:microsoft.com/office/officeart/2005/8/layout/hierarchy2"/>
    <dgm:cxn modelId="{4DA5CDA5-1B45-40AD-8E7C-A641E3BAF657}" type="presOf" srcId="{7B9E8C31-8C1B-4605-99CD-901BE34C6728}" destId="{F8CAB5BB-A40C-41D6-A237-48535752A516}" srcOrd="1" destOrd="0" presId="urn:microsoft.com/office/officeart/2005/8/layout/hierarchy2"/>
    <dgm:cxn modelId="{0D230DAB-41BE-4441-B660-03EBA619311F}" type="presOf" srcId="{6A9C3429-D039-4976-80A1-EDFD4C193D95}" destId="{C56342E6-147E-4EE8-A5C5-D8123DE4EF4C}" srcOrd="0" destOrd="0" presId="urn:microsoft.com/office/officeart/2005/8/layout/hierarchy2"/>
    <dgm:cxn modelId="{0F8BDDCE-AB74-4C35-A4D7-F6398DE1F11D}" type="presOf" srcId="{7DDF606E-2F9F-409D-AE7B-1CDE594C1120}" destId="{8CB83F95-7ACD-4308-8488-8A2013D7AE81}" srcOrd="0" destOrd="0" presId="urn:microsoft.com/office/officeart/2005/8/layout/hierarchy2"/>
    <dgm:cxn modelId="{E447E0CF-A8B1-4294-B993-9F71FC421896}" type="presOf" srcId="{DC6B641B-4A31-4A0B-ADED-3D0B40BC4E4E}" destId="{AAB53DBA-6E8A-4BD9-9E9D-DEE3EC06592F}" srcOrd="1" destOrd="0" presId="urn:microsoft.com/office/officeart/2005/8/layout/hierarchy2"/>
    <dgm:cxn modelId="{F22A0CEE-55FA-479A-B6EA-35CFD36A3176}" type="presOf" srcId="{3962681C-091D-4760-9801-A988D8C6BF78}" destId="{3CFB346F-703C-44A1-B423-1D199A6EA2AC}" srcOrd="0" destOrd="0" presId="urn:microsoft.com/office/officeart/2005/8/layout/hierarchy2"/>
    <dgm:cxn modelId="{8B4CDAF6-27BB-4A47-94EE-B8414A7773CD}" type="presOf" srcId="{1929A02C-CF87-4A56-BB1D-9FC2E59E081E}" destId="{4D7268EF-9DBC-4C75-B03A-B1D7D179DBE4}" srcOrd="1" destOrd="0" presId="urn:microsoft.com/office/officeart/2005/8/layout/hierarchy2"/>
    <dgm:cxn modelId="{9FCDF7F7-BDD5-4CF4-A445-BBA70A4F339E}" srcId="{6A9C3429-D039-4976-80A1-EDFD4C193D95}" destId="{8188E011-2F54-4823-A17A-2983119B821B}" srcOrd="1" destOrd="0" parTransId="{1929A02C-CF87-4A56-BB1D-9FC2E59E081E}" sibTransId="{9424639E-7B6D-474B-B376-9FECB1C83DA8}"/>
    <dgm:cxn modelId="{E361A902-3D88-43B7-BF5B-3CC46C2ABF43}" type="presParOf" srcId="{3CFB346F-703C-44A1-B423-1D199A6EA2AC}" destId="{AE6644BF-13C9-4869-972E-8C60AC0AC7FB}" srcOrd="0" destOrd="0" presId="urn:microsoft.com/office/officeart/2005/8/layout/hierarchy2"/>
    <dgm:cxn modelId="{C14CBAB9-B345-4726-955E-38362A269356}" type="presParOf" srcId="{AE6644BF-13C9-4869-972E-8C60AC0AC7FB}" destId="{100E3260-A051-4D4B-9F1A-45782A497618}" srcOrd="0" destOrd="0" presId="urn:microsoft.com/office/officeart/2005/8/layout/hierarchy2"/>
    <dgm:cxn modelId="{3FB255DE-9929-423A-9CFD-D718EF24EE55}" type="presParOf" srcId="{AE6644BF-13C9-4869-972E-8C60AC0AC7FB}" destId="{712AC994-49D8-4EA8-88EE-24D8C0FEB56F}" srcOrd="1" destOrd="0" presId="urn:microsoft.com/office/officeart/2005/8/layout/hierarchy2"/>
    <dgm:cxn modelId="{B7008580-D82F-446F-A798-8C810C0196EA}" type="presParOf" srcId="{712AC994-49D8-4EA8-88EE-24D8C0FEB56F}" destId="{620E3C31-EB11-479C-A2AD-AA6282FEA358}" srcOrd="0" destOrd="0" presId="urn:microsoft.com/office/officeart/2005/8/layout/hierarchy2"/>
    <dgm:cxn modelId="{F642E253-2879-4D6B-9D53-8B5E1B25ED85}" type="presParOf" srcId="{620E3C31-EB11-479C-A2AD-AA6282FEA358}" destId="{AAB53DBA-6E8A-4BD9-9E9D-DEE3EC06592F}" srcOrd="0" destOrd="0" presId="urn:microsoft.com/office/officeart/2005/8/layout/hierarchy2"/>
    <dgm:cxn modelId="{6C6CB364-4B5D-43B1-BA75-A3FF9B93ED3C}" type="presParOf" srcId="{712AC994-49D8-4EA8-88EE-24D8C0FEB56F}" destId="{8AD8FF48-D6B1-4F1F-84E8-977954F8CCE7}" srcOrd="1" destOrd="0" presId="urn:microsoft.com/office/officeart/2005/8/layout/hierarchy2"/>
    <dgm:cxn modelId="{66352302-E23E-4514-9B8C-C62FAE76CCC9}" type="presParOf" srcId="{8AD8FF48-D6B1-4F1F-84E8-977954F8CCE7}" destId="{F571B473-4AB0-4161-BC2A-05A0475DC797}" srcOrd="0" destOrd="0" presId="urn:microsoft.com/office/officeart/2005/8/layout/hierarchy2"/>
    <dgm:cxn modelId="{C4D366CF-24E0-495E-A0DA-D5DE94888536}" type="presParOf" srcId="{8AD8FF48-D6B1-4F1F-84E8-977954F8CCE7}" destId="{EF55A769-F43E-4B51-BE14-415E0C2016C1}" srcOrd="1" destOrd="0" presId="urn:microsoft.com/office/officeart/2005/8/layout/hierarchy2"/>
    <dgm:cxn modelId="{625FCEFA-780F-4332-B261-4D402E402CB2}" type="presParOf" srcId="{EF55A769-F43E-4B51-BE14-415E0C2016C1}" destId="{0D74CC24-6D13-4169-969E-94EABB05DE24}" srcOrd="0" destOrd="0" presId="urn:microsoft.com/office/officeart/2005/8/layout/hierarchy2"/>
    <dgm:cxn modelId="{D323F59F-5370-4408-AA04-55C5A4A440F6}" type="presParOf" srcId="{0D74CC24-6D13-4169-969E-94EABB05DE24}" destId="{8D4D76AB-1C23-4720-A736-85C1D9E5ADEB}" srcOrd="0" destOrd="0" presId="urn:microsoft.com/office/officeart/2005/8/layout/hierarchy2"/>
    <dgm:cxn modelId="{BBE4A306-C47A-4E1C-8CFB-7AE2CA8F83DC}" type="presParOf" srcId="{EF55A769-F43E-4B51-BE14-415E0C2016C1}" destId="{32503F27-613C-4318-99CD-21C2F9EC6A1C}" srcOrd="1" destOrd="0" presId="urn:microsoft.com/office/officeart/2005/8/layout/hierarchy2"/>
    <dgm:cxn modelId="{664AB33F-396B-4C05-892F-F506B4A2D8DD}" type="presParOf" srcId="{32503F27-613C-4318-99CD-21C2F9EC6A1C}" destId="{7B3460AE-5B50-4B15-9A5D-29D32E63322F}" srcOrd="0" destOrd="0" presId="urn:microsoft.com/office/officeart/2005/8/layout/hierarchy2"/>
    <dgm:cxn modelId="{DBD34307-B0C1-41F5-8027-2EA6933499B6}" type="presParOf" srcId="{32503F27-613C-4318-99CD-21C2F9EC6A1C}" destId="{AD38DD05-1538-4E38-BDEA-0D7C534E1641}" srcOrd="1" destOrd="0" presId="urn:microsoft.com/office/officeart/2005/8/layout/hierarchy2"/>
    <dgm:cxn modelId="{011E3A21-254F-410E-81C1-314607F2C751}" type="presParOf" srcId="{AD38DD05-1538-4E38-BDEA-0D7C534E1641}" destId="{A683E5BF-307D-4582-93C1-E6546223E44D}" srcOrd="0" destOrd="0" presId="urn:microsoft.com/office/officeart/2005/8/layout/hierarchy2"/>
    <dgm:cxn modelId="{2BBE20E7-CEA0-4E19-B474-5F87688517A8}" type="presParOf" srcId="{A683E5BF-307D-4582-93C1-E6546223E44D}" destId="{F8CAB5BB-A40C-41D6-A237-48535752A516}" srcOrd="0" destOrd="0" presId="urn:microsoft.com/office/officeart/2005/8/layout/hierarchy2"/>
    <dgm:cxn modelId="{87CACD95-B2FB-49CB-AC38-2C74CB2FEB5D}" type="presParOf" srcId="{AD38DD05-1538-4E38-BDEA-0D7C534E1641}" destId="{777F0309-6C21-4B6D-8F85-BF6C26514942}" srcOrd="1" destOrd="0" presId="urn:microsoft.com/office/officeart/2005/8/layout/hierarchy2"/>
    <dgm:cxn modelId="{C669194B-B074-4C14-9411-D7CB7D2B25FD}" type="presParOf" srcId="{777F0309-6C21-4B6D-8F85-BF6C26514942}" destId="{AE85A560-599C-48DE-981E-8CF2AFEF9A52}" srcOrd="0" destOrd="0" presId="urn:microsoft.com/office/officeart/2005/8/layout/hierarchy2"/>
    <dgm:cxn modelId="{065D4FF0-9849-499B-B464-7C7F4CC7DD45}" type="presParOf" srcId="{777F0309-6C21-4B6D-8F85-BF6C26514942}" destId="{8B60F18F-ED96-4175-896C-A582A5075015}" srcOrd="1" destOrd="0" presId="urn:microsoft.com/office/officeart/2005/8/layout/hierarchy2"/>
    <dgm:cxn modelId="{0F2B8DB6-D879-40C4-9A9E-27C57F3A51D6}" type="presParOf" srcId="{8B60F18F-ED96-4175-896C-A582A5075015}" destId="{BE0A0F8B-149B-4FF0-91FB-37C6DE5E3FA8}" srcOrd="0" destOrd="0" presId="urn:microsoft.com/office/officeart/2005/8/layout/hierarchy2"/>
    <dgm:cxn modelId="{6D45522A-138D-4DDE-9A60-516EEDC8C08D}" type="presParOf" srcId="{BE0A0F8B-149B-4FF0-91FB-37C6DE5E3FA8}" destId="{7046525B-4981-4CB7-A470-292FF322DB21}" srcOrd="0" destOrd="0" presId="urn:microsoft.com/office/officeart/2005/8/layout/hierarchy2"/>
    <dgm:cxn modelId="{F807445B-774A-41DB-8F66-1AED191739E7}" type="presParOf" srcId="{8B60F18F-ED96-4175-896C-A582A5075015}" destId="{77EE535B-5BF9-4AEB-A7EB-70A4C835E264}" srcOrd="1" destOrd="0" presId="urn:microsoft.com/office/officeart/2005/8/layout/hierarchy2"/>
    <dgm:cxn modelId="{A0CCA714-B3A9-4EEC-8BA7-9E395FA48685}" type="presParOf" srcId="{77EE535B-5BF9-4AEB-A7EB-70A4C835E264}" destId="{71151776-A0A9-404D-9D9E-99B54E8C0D79}" srcOrd="0" destOrd="0" presId="urn:microsoft.com/office/officeart/2005/8/layout/hierarchy2"/>
    <dgm:cxn modelId="{E72D6929-F543-4146-AF84-F38D89D4F088}" type="presParOf" srcId="{77EE535B-5BF9-4AEB-A7EB-70A4C835E264}" destId="{5C236594-1462-449F-9890-AC4C43F3C4F2}" srcOrd="1" destOrd="0" presId="urn:microsoft.com/office/officeart/2005/8/layout/hierarchy2"/>
    <dgm:cxn modelId="{974A25DA-600D-4E77-A446-25C538BE353B}" type="presParOf" srcId="{5C236594-1462-449F-9890-AC4C43F3C4F2}" destId="{E11A859F-45CA-4D7C-B4C8-11F74DA5E8BE}" srcOrd="0" destOrd="0" presId="urn:microsoft.com/office/officeart/2005/8/layout/hierarchy2"/>
    <dgm:cxn modelId="{8666D25D-E9F2-4D6C-B205-627B580A6A4F}" type="presParOf" srcId="{E11A859F-45CA-4D7C-B4C8-11F74DA5E8BE}" destId="{24F933AD-6500-47E5-9FB2-B6D49D6F817E}" srcOrd="0" destOrd="0" presId="urn:microsoft.com/office/officeart/2005/8/layout/hierarchy2"/>
    <dgm:cxn modelId="{4313BB74-7ADE-413B-A892-50ACE6E2A0FB}" type="presParOf" srcId="{5C236594-1462-449F-9890-AC4C43F3C4F2}" destId="{8B0B14A3-51F4-4A2B-954E-CF01D896B66C}" srcOrd="1" destOrd="0" presId="urn:microsoft.com/office/officeart/2005/8/layout/hierarchy2"/>
    <dgm:cxn modelId="{5CEB24FF-A46B-4C62-9638-020A268DF7CA}" type="presParOf" srcId="{8B0B14A3-51F4-4A2B-954E-CF01D896B66C}" destId="{8CB83F95-7ACD-4308-8488-8A2013D7AE81}" srcOrd="0" destOrd="0" presId="urn:microsoft.com/office/officeart/2005/8/layout/hierarchy2"/>
    <dgm:cxn modelId="{E5A4F466-96C1-4421-89CE-1C17BA81A4AB}" type="presParOf" srcId="{8B0B14A3-51F4-4A2B-954E-CF01D896B66C}" destId="{17CBC0EF-E40E-4F11-9368-00B2EB885D2F}" srcOrd="1" destOrd="0" presId="urn:microsoft.com/office/officeart/2005/8/layout/hierarchy2"/>
    <dgm:cxn modelId="{83A90D6A-29BC-4D30-8C27-4F4A42466853}" type="presParOf" srcId="{712AC994-49D8-4EA8-88EE-24D8C0FEB56F}" destId="{5E325BEC-45C4-4B16-8633-249899A26002}" srcOrd="2" destOrd="0" presId="urn:microsoft.com/office/officeart/2005/8/layout/hierarchy2"/>
    <dgm:cxn modelId="{FCBC4097-2AE6-45E5-B91C-7195B827BB56}" type="presParOf" srcId="{5E325BEC-45C4-4B16-8633-249899A26002}" destId="{1EB8C0FE-49EC-4BB2-84C3-4732AC217BAB}" srcOrd="0" destOrd="0" presId="urn:microsoft.com/office/officeart/2005/8/layout/hierarchy2"/>
    <dgm:cxn modelId="{7140EBDF-240E-4065-800F-6DC0CE0610A9}" type="presParOf" srcId="{712AC994-49D8-4EA8-88EE-24D8C0FEB56F}" destId="{981A5DFB-8C37-40FE-90CD-6B2D7E0402EF}" srcOrd="3" destOrd="0" presId="urn:microsoft.com/office/officeart/2005/8/layout/hierarchy2"/>
    <dgm:cxn modelId="{244A24F0-9D48-4DA4-99AD-2E99C65D6BC6}" type="presParOf" srcId="{981A5DFB-8C37-40FE-90CD-6B2D7E0402EF}" destId="{C56342E6-147E-4EE8-A5C5-D8123DE4EF4C}" srcOrd="0" destOrd="0" presId="urn:microsoft.com/office/officeart/2005/8/layout/hierarchy2"/>
    <dgm:cxn modelId="{8631CFCB-FC04-4AAA-A118-EF78250479E9}" type="presParOf" srcId="{981A5DFB-8C37-40FE-90CD-6B2D7E0402EF}" destId="{90BD7D24-F4B6-44E8-9122-90B142C5EFE9}" srcOrd="1" destOrd="0" presId="urn:microsoft.com/office/officeart/2005/8/layout/hierarchy2"/>
    <dgm:cxn modelId="{6E654345-1819-45C9-ABBD-776DF9396DD8}" type="presParOf" srcId="{90BD7D24-F4B6-44E8-9122-90B142C5EFE9}" destId="{A50AFAA2-3EA5-43E1-A15C-B78692810AC3}" srcOrd="0" destOrd="0" presId="urn:microsoft.com/office/officeart/2005/8/layout/hierarchy2"/>
    <dgm:cxn modelId="{9CE29392-3DD1-424F-AE51-C81D992E39D0}" type="presParOf" srcId="{A50AFAA2-3EA5-43E1-A15C-B78692810AC3}" destId="{2ADDA6E4-041F-4451-8B8B-3A5B2F8BD6D2}" srcOrd="0" destOrd="0" presId="urn:microsoft.com/office/officeart/2005/8/layout/hierarchy2"/>
    <dgm:cxn modelId="{3B21C17D-716D-4FB0-8E3F-ADBA5B9D87F2}" type="presParOf" srcId="{90BD7D24-F4B6-44E8-9122-90B142C5EFE9}" destId="{82DA028A-0774-4E0C-AAB6-E045F4BCC7BE}" srcOrd="1" destOrd="0" presId="urn:microsoft.com/office/officeart/2005/8/layout/hierarchy2"/>
    <dgm:cxn modelId="{FD6AF942-8283-4815-866D-3E565F3BD9F2}" type="presParOf" srcId="{82DA028A-0774-4E0C-AAB6-E045F4BCC7BE}" destId="{7878B263-5BB9-4746-A3FE-F5FB84E07645}" srcOrd="0" destOrd="0" presId="urn:microsoft.com/office/officeart/2005/8/layout/hierarchy2"/>
    <dgm:cxn modelId="{C0DEFFDF-FFA5-4778-8384-9E882B3E9697}" type="presParOf" srcId="{82DA028A-0774-4E0C-AAB6-E045F4BCC7BE}" destId="{C97C9D86-2643-4524-AA9F-9C1CCE250591}" srcOrd="1" destOrd="0" presId="urn:microsoft.com/office/officeart/2005/8/layout/hierarchy2"/>
    <dgm:cxn modelId="{0653C698-81AA-4D69-84CC-80C2A38C7E6C}" type="presParOf" srcId="{90BD7D24-F4B6-44E8-9122-90B142C5EFE9}" destId="{0452A614-2F4A-4E98-981F-744E50BF2475}" srcOrd="2" destOrd="0" presId="urn:microsoft.com/office/officeart/2005/8/layout/hierarchy2"/>
    <dgm:cxn modelId="{AA41BE56-1C4B-4226-9FCF-BB88F7607174}" type="presParOf" srcId="{0452A614-2F4A-4E98-981F-744E50BF2475}" destId="{4D7268EF-9DBC-4C75-B03A-B1D7D179DBE4}" srcOrd="0" destOrd="0" presId="urn:microsoft.com/office/officeart/2005/8/layout/hierarchy2"/>
    <dgm:cxn modelId="{ED121ED4-D1A2-4930-8DBB-CF3FB4B7BC10}" type="presParOf" srcId="{90BD7D24-F4B6-44E8-9122-90B142C5EFE9}" destId="{A7C1F8B9-B691-49BD-BE3A-26F9C7AADAAB}" srcOrd="3" destOrd="0" presId="urn:microsoft.com/office/officeart/2005/8/layout/hierarchy2"/>
    <dgm:cxn modelId="{1D9CB2D9-D3B4-47BD-ACD5-A2AE3BCF91B5}" type="presParOf" srcId="{A7C1F8B9-B691-49BD-BE3A-26F9C7AADAAB}" destId="{FC5C1B5B-2CC5-4E24-9E3E-4EDB74A25C39}" srcOrd="0" destOrd="0" presId="urn:microsoft.com/office/officeart/2005/8/layout/hierarchy2"/>
    <dgm:cxn modelId="{4B5DAE43-62D7-4D10-ACF1-70FED2B983DF}" type="presParOf" srcId="{A7C1F8B9-B691-49BD-BE3A-26F9C7AADAAB}" destId="{599C05EB-017F-43B9-91B3-E05E44225F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689686-2328-4C0B-AED3-EC36CAC91286}" type="doc">
      <dgm:prSet loTypeId="urn:microsoft.com/office/officeart/2005/8/layout/hierarchy4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D"/>
        </a:p>
      </dgm:t>
    </dgm:pt>
    <dgm:pt modelId="{4D941518-0795-40E1-B259-A4E948E7E550}">
      <dgm:prSet phldrT="[Text]"/>
      <dgm:spPr/>
      <dgm:t>
        <a:bodyPr/>
        <a:lstStyle/>
        <a:p>
          <a:r>
            <a:rPr lang="en-ID" dirty="0" err="1"/>
            <a:t>catatan</a:t>
          </a:r>
          <a:r>
            <a:rPr lang="en-ID" dirty="0"/>
            <a:t> air </a:t>
          </a:r>
          <a:r>
            <a:rPr lang="en-ID" dirty="0" err="1"/>
            <a:t>limbah</a:t>
          </a:r>
          <a:r>
            <a:rPr lang="en-ID" dirty="0"/>
            <a:t> </a:t>
          </a:r>
          <a:r>
            <a:rPr lang="en-ID" dirty="0" err="1"/>
            <a:t>domestik</a:t>
          </a:r>
          <a:r>
            <a:rPr lang="en-ID" dirty="0"/>
            <a:t> yang </a:t>
          </a:r>
          <a:r>
            <a:rPr lang="en-ID" dirty="0" err="1"/>
            <a:t>diproses</a:t>
          </a:r>
          <a:r>
            <a:rPr lang="en-ID" dirty="0"/>
            <a:t> </a:t>
          </a:r>
          <a:r>
            <a:rPr lang="en-ID" dirty="0" err="1"/>
            <a:t>harian</a:t>
          </a:r>
          <a:r>
            <a:rPr lang="en-ID" dirty="0"/>
            <a:t>;</a:t>
          </a:r>
        </a:p>
      </dgm:t>
    </dgm:pt>
    <dgm:pt modelId="{D7725655-51C1-4101-B4DE-1584D21147E5}" type="parTrans" cxnId="{9D7403FD-0525-443C-BD9F-BD8FC84A22AE}">
      <dgm:prSet/>
      <dgm:spPr/>
      <dgm:t>
        <a:bodyPr/>
        <a:lstStyle/>
        <a:p>
          <a:endParaRPr lang="en-ID"/>
        </a:p>
      </dgm:t>
    </dgm:pt>
    <dgm:pt modelId="{6E9E2E6F-2EC4-44C7-852C-CED8457C14B8}" type="sibTrans" cxnId="{9D7403FD-0525-443C-BD9F-BD8FC84A22AE}">
      <dgm:prSet/>
      <dgm:spPr/>
      <dgm:t>
        <a:bodyPr/>
        <a:lstStyle/>
        <a:p>
          <a:endParaRPr lang="en-ID"/>
        </a:p>
      </dgm:t>
    </dgm:pt>
    <dgm:pt modelId="{78E40E3E-F417-44AE-814A-C85D676D8B77}">
      <dgm:prSet phldrT="[Text]"/>
      <dgm:spPr/>
      <dgm:t>
        <a:bodyPr/>
        <a:lstStyle/>
        <a:p>
          <a:r>
            <a:rPr lang="en-ID" dirty="0" err="1"/>
            <a:t>catatan</a:t>
          </a:r>
          <a:r>
            <a:rPr lang="en-ID" dirty="0"/>
            <a:t> debit dan pH </a:t>
          </a:r>
          <a:r>
            <a:rPr lang="en-ID" dirty="0" err="1"/>
            <a:t>harian</a:t>
          </a:r>
          <a:r>
            <a:rPr lang="en-ID" dirty="0"/>
            <a:t> air </a:t>
          </a:r>
          <a:r>
            <a:rPr lang="en-ID" dirty="0" err="1"/>
            <a:t>limbah</a:t>
          </a:r>
          <a:r>
            <a:rPr lang="en-ID" dirty="0"/>
            <a:t> </a:t>
          </a:r>
          <a:r>
            <a:rPr lang="en-ID" dirty="0" err="1"/>
            <a:t>domestik</a:t>
          </a:r>
          <a:r>
            <a:rPr lang="en-ID" dirty="0"/>
            <a:t>; </a:t>
          </a:r>
        </a:p>
      </dgm:t>
    </dgm:pt>
    <dgm:pt modelId="{67CAFE86-7656-43C5-9463-0E62F7608730}" type="parTrans" cxnId="{274845CF-4CB8-4A98-BC27-D1E569C8F546}">
      <dgm:prSet/>
      <dgm:spPr/>
      <dgm:t>
        <a:bodyPr/>
        <a:lstStyle/>
        <a:p>
          <a:endParaRPr lang="en-ID"/>
        </a:p>
      </dgm:t>
    </dgm:pt>
    <dgm:pt modelId="{DBF218C5-EAF8-4214-9000-602F2FE8A5C8}" type="sibTrans" cxnId="{274845CF-4CB8-4A98-BC27-D1E569C8F546}">
      <dgm:prSet/>
      <dgm:spPr/>
      <dgm:t>
        <a:bodyPr/>
        <a:lstStyle/>
        <a:p>
          <a:endParaRPr lang="en-ID"/>
        </a:p>
      </dgm:t>
    </dgm:pt>
    <dgm:pt modelId="{06D88DD6-5115-4FDF-80C0-15B07E0C48DC}">
      <dgm:prSet phldrT="[Text]"/>
      <dgm:spPr/>
      <dgm:t>
        <a:bodyPr/>
        <a:lstStyle/>
        <a:p>
          <a:r>
            <a:rPr lang="fi-FI" dirty="0"/>
            <a:t>Analisa laboratorium paling sedikit 1 (satu) kali </a:t>
          </a:r>
          <a:r>
            <a:rPr lang="en-ID" dirty="0" err="1"/>
            <a:t>dalam</a:t>
          </a:r>
          <a:r>
            <a:rPr lang="en-ID" dirty="0"/>
            <a:t> 1 (</a:t>
          </a:r>
          <a:r>
            <a:rPr lang="en-ID" dirty="0" err="1"/>
            <a:t>satu</a:t>
          </a:r>
          <a:r>
            <a:rPr lang="en-ID" dirty="0"/>
            <a:t>) </a:t>
          </a:r>
          <a:r>
            <a:rPr lang="en-ID" dirty="0" err="1"/>
            <a:t>bulan</a:t>
          </a:r>
          <a:r>
            <a:rPr lang="en-ID" dirty="0"/>
            <a:t>. </a:t>
          </a:r>
        </a:p>
      </dgm:t>
    </dgm:pt>
    <dgm:pt modelId="{9A8121D4-2414-4865-9C94-E47F8D0A36E2}" type="parTrans" cxnId="{1AB0C555-8C74-42C5-82FD-F92287DC0318}">
      <dgm:prSet/>
      <dgm:spPr/>
      <dgm:t>
        <a:bodyPr/>
        <a:lstStyle/>
        <a:p>
          <a:endParaRPr lang="en-ID"/>
        </a:p>
      </dgm:t>
    </dgm:pt>
    <dgm:pt modelId="{33BE0748-7DC7-4C36-B911-BA64107EFD88}" type="sibTrans" cxnId="{1AB0C555-8C74-42C5-82FD-F92287DC0318}">
      <dgm:prSet/>
      <dgm:spPr/>
      <dgm:t>
        <a:bodyPr/>
        <a:lstStyle/>
        <a:p>
          <a:endParaRPr lang="en-ID"/>
        </a:p>
      </dgm:t>
    </dgm:pt>
    <dgm:pt modelId="{C51DA221-9328-4E50-874A-1EB99CD8DF10}">
      <dgm:prSet phldrT="[Text]"/>
      <dgm:spPr>
        <a:noFill/>
        <a:ln>
          <a:noFill/>
        </a:ln>
      </dgm:spPr>
      <dgm:t>
        <a:bodyPr/>
        <a:lstStyle/>
        <a:p>
          <a:endParaRPr lang="en-ID" dirty="0"/>
        </a:p>
      </dgm:t>
    </dgm:pt>
    <dgm:pt modelId="{11E2321D-755D-48CE-8B58-9ACE9562C829}" type="sibTrans" cxnId="{696042CF-DFF6-475A-BA34-D5587EB2A17B}">
      <dgm:prSet/>
      <dgm:spPr/>
      <dgm:t>
        <a:bodyPr/>
        <a:lstStyle/>
        <a:p>
          <a:endParaRPr lang="en-ID"/>
        </a:p>
      </dgm:t>
    </dgm:pt>
    <dgm:pt modelId="{8E72FCED-301C-4441-A637-C44B07868BE7}" type="parTrans" cxnId="{696042CF-DFF6-475A-BA34-D5587EB2A17B}">
      <dgm:prSet/>
      <dgm:spPr/>
      <dgm:t>
        <a:bodyPr/>
        <a:lstStyle/>
        <a:p>
          <a:endParaRPr lang="en-ID"/>
        </a:p>
      </dgm:t>
    </dgm:pt>
    <dgm:pt modelId="{0FF8B64A-C059-43FF-9873-22E1CF38AD1B}" type="pres">
      <dgm:prSet presAssocID="{D7689686-2328-4C0B-AED3-EC36CAC9128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577BAA-0EBE-4429-8DC1-E746A03903DD}" type="pres">
      <dgm:prSet presAssocID="{C51DA221-9328-4E50-874A-1EB99CD8DF10}" presName="vertOne" presStyleCnt="0"/>
      <dgm:spPr/>
    </dgm:pt>
    <dgm:pt modelId="{D64A60EB-51ED-40E8-9D0A-6DA75593B245}" type="pres">
      <dgm:prSet presAssocID="{C51DA221-9328-4E50-874A-1EB99CD8DF10}" presName="txOne" presStyleLbl="node0" presStyleIdx="0" presStyleCnt="1" custScaleY="51368" custLinFactNeighborX="1374" custLinFactNeighborY="6509">
        <dgm:presLayoutVars>
          <dgm:chPref val="3"/>
        </dgm:presLayoutVars>
      </dgm:prSet>
      <dgm:spPr/>
    </dgm:pt>
    <dgm:pt modelId="{959F1C48-0ADD-444E-B5BF-C3111F94CE5D}" type="pres">
      <dgm:prSet presAssocID="{C51DA221-9328-4E50-874A-1EB99CD8DF10}" presName="parTransOne" presStyleCnt="0"/>
      <dgm:spPr/>
    </dgm:pt>
    <dgm:pt modelId="{3F6E3BD0-D5E1-4EBF-9B79-CA69C6092B3D}" type="pres">
      <dgm:prSet presAssocID="{C51DA221-9328-4E50-874A-1EB99CD8DF10}" presName="horzOne" presStyleCnt="0"/>
      <dgm:spPr/>
    </dgm:pt>
    <dgm:pt modelId="{B77B0A80-6D6E-469F-A483-12416B201F0E}" type="pres">
      <dgm:prSet presAssocID="{4D941518-0795-40E1-B259-A4E948E7E550}" presName="vertTwo" presStyleCnt="0"/>
      <dgm:spPr/>
    </dgm:pt>
    <dgm:pt modelId="{5536A1CD-8ABC-49FA-9F09-70751E23978C}" type="pres">
      <dgm:prSet presAssocID="{4D941518-0795-40E1-B259-A4E948E7E550}" presName="txTwo" presStyleLbl="node2" presStyleIdx="0" presStyleCnt="3">
        <dgm:presLayoutVars>
          <dgm:chPref val="3"/>
        </dgm:presLayoutVars>
      </dgm:prSet>
      <dgm:spPr/>
    </dgm:pt>
    <dgm:pt modelId="{52B65573-CE83-4D57-91A6-9E18CA5A5237}" type="pres">
      <dgm:prSet presAssocID="{4D941518-0795-40E1-B259-A4E948E7E550}" presName="horzTwo" presStyleCnt="0"/>
      <dgm:spPr/>
    </dgm:pt>
    <dgm:pt modelId="{41C7BA11-CB27-499D-B4A3-CE429EEDB6A8}" type="pres">
      <dgm:prSet presAssocID="{6E9E2E6F-2EC4-44C7-852C-CED8457C14B8}" presName="sibSpaceTwo" presStyleCnt="0"/>
      <dgm:spPr/>
    </dgm:pt>
    <dgm:pt modelId="{08B4823D-5854-490B-A052-CB3944A9729A}" type="pres">
      <dgm:prSet presAssocID="{78E40E3E-F417-44AE-814A-C85D676D8B77}" presName="vertTwo" presStyleCnt="0"/>
      <dgm:spPr/>
    </dgm:pt>
    <dgm:pt modelId="{4A2401CC-7E9C-40A9-AB87-8BD7D55662C6}" type="pres">
      <dgm:prSet presAssocID="{78E40E3E-F417-44AE-814A-C85D676D8B77}" presName="txTwo" presStyleLbl="node2" presStyleIdx="1" presStyleCnt="3">
        <dgm:presLayoutVars>
          <dgm:chPref val="3"/>
        </dgm:presLayoutVars>
      </dgm:prSet>
      <dgm:spPr/>
    </dgm:pt>
    <dgm:pt modelId="{8CD145E3-C651-408F-A553-87DBC9E7ED65}" type="pres">
      <dgm:prSet presAssocID="{78E40E3E-F417-44AE-814A-C85D676D8B77}" presName="horzTwo" presStyleCnt="0"/>
      <dgm:spPr/>
    </dgm:pt>
    <dgm:pt modelId="{85E1BC44-0056-4E69-BA7E-CAA5825E9082}" type="pres">
      <dgm:prSet presAssocID="{DBF218C5-EAF8-4214-9000-602F2FE8A5C8}" presName="sibSpaceTwo" presStyleCnt="0"/>
      <dgm:spPr/>
    </dgm:pt>
    <dgm:pt modelId="{C4571BBB-E92B-42C9-84B6-4F7198CCA484}" type="pres">
      <dgm:prSet presAssocID="{06D88DD6-5115-4FDF-80C0-15B07E0C48DC}" presName="vertTwo" presStyleCnt="0"/>
      <dgm:spPr/>
    </dgm:pt>
    <dgm:pt modelId="{FD287434-2751-40A1-BF6C-DC19394525B2}" type="pres">
      <dgm:prSet presAssocID="{06D88DD6-5115-4FDF-80C0-15B07E0C48DC}" presName="txTwo" presStyleLbl="node2" presStyleIdx="2" presStyleCnt="3">
        <dgm:presLayoutVars>
          <dgm:chPref val="3"/>
        </dgm:presLayoutVars>
      </dgm:prSet>
      <dgm:spPr/>
    </dgm:pt>
    <dgm:pt modelId="{5B4F262A-A0AE-4395-B5E7-7B758DC2544E}" type="pres">
      <dgm:prSet presAssocID="{06D88DD6-5115-4FDF-80C0-15B07E0C48DC}" presName="horzTwo" presStyleCnt="0"/>
      <dgm:spPr/>
    </dgm:pt>
  </dgm:ptLst>
  <dgm:cxnLst>
    <dgm:cxn modelId="{3EF40448-6862-41B9-9F4D-EF77557465A0}" type="presOf" srcId="{78E40E3E-F417-44AE-814A-C85D676D8B77}" destId="{4A2401CC-7E9C-40A9-AB87-8BD7D55662C6}" srcOrd="0" destOrd="0" presId="urn:microsoft.com/office/officeart/2005/8/layout/hierarchy4"/>
    <dgm:cxn modelId="{1AB0C555-8C74-42C5-82FD-F92287DC0318}" srcId="{C51DA221-9328-4E50-874A-1EB99CD8DF10}" destId="{06D88DD6-5115-4FDF-80C0-15B07E0C48DC}" srcOrd="2" destOrd="0" parTransId="{9A8121D4-2414-4865-9C94-E47F8D0A36E2}" sibTransId="{33BE0748-7DC7-4C36-B911-BA64107EFD88}"/>
    <dgm:cxn modelId="{74528F81-17A6-4E85-A482-5546240C7394}" type="presOf" srcId="{D7689686-2328-4C0B-AED3-EC36CAC91286}" destId="{0FF8B64A-C059-43FF-9873-22E1CF38AD1B}" srcOrd="0" destOrd="0" presId="urn:microsoft.com/office/officeart/2005/8/layout/hierarchy4"/>
    <dgm:cxn modelId="{09392D86-2675-43F2-B867-A9CA292E9F63}" type="presOf" srcId="{06D88DD6-5115-4FDF-80C0-15B07E0C48DC}" destId="{FD287434-2751-40A1-BF6C-DC19394525B2}" srcOrd="0" destOrd="0" presId="urn:microsoft.com/office/officeart/2005/8/layout/hierarchy4"/>
    <dgm:cxn modelId="{5578C1A1-A63C-4FBC-9EB7-BD28C285F853}" type="presOf" srcId="{4D941518-0795-40E1-B259-A4E948E7E550}" destId="{5536A1CD-8ABC-49FA-9F09-70751E23978C}" srcOrd="0" destOrd="0" presId="urn:microsoft.com/office/officeart/2005/8/layout/hierarchy4"/>
    <dgm:cxn modelId="{696042CF-DFF6-475A-BA34-D5587EB2A17B}" srcId="{D7689686-2328-4C0B-AED3-EC36CAC91286}" destId="{C51DA221-9328-4E50-874A-1EB99CD8DF10}" srcOrd="0" destOrd="0" parTransId="{8E72FCED-301C-4441-A637-C44B07868BE7}" sibTransId="{11E2321D-755D-48CE-8B58-9ACE9562C829}"/>
    <dgm:cxn modelId="{274845CF-4CB8-4A98-BC27-D1E569C8F546}" srcId="{C51DA221-9328-4E50-874A-1EB99CD8DF10}" destId="{78E40E3E-F417-44AE-814A-C85D676D8B77}" srcOrd="1" destOrd="0" parTransId="{67CAFE86-7656-43C5-9463-0E62F7608730}" sibTransId="{DBF218C5-EAF8-4214-9000-602F2FE8A5C8}"/>
    <dgm:cxn modelId="{8B126EED-9FF7-4F5C-8ED4-3C34E26B7CFC}" type="presOf" srcId="{C51DA221-9328-4E50-874A-1EB99CD8DF10}" destId="{D64A60EB-51ED-40E8-9D0A-6DA75593B245}" srcOrd="0" destOrd="0" presId="urn:microsoft.com/office/officeart/2005/8/layout/hierarchy4"/>
    <dgm:cxn modelId="{9D7403FD-0525-443C-BD9F-BD8FC84A22AE}" srcId="{C51DA221-9328-4E50-874A-1EB99CD8DF10}" destId="{4D941518-0795-40E1-B259-A4E948E7E550}" srcOrd="0" destOrd="0" parTransId="{D7725655-51C1-4101-B4DE-1584D21147E5}" sibTransId="{6E9E2E6F-2EC4-44C7-852C-CED8457C14B8}"/>
    <dgm:cxn modelId="{91184BD1-B26D-4459-A646-F893448F5910}" type="presParOf" srcId="{0FF8B64A-C059-43FF-9873-22E1CF38AD1B}" destId="{59577BAA-0EBE-4429-8DC1-E746A03903DD}" srcOrd="0" destOrd="0" presId="urn:microsoft.com/office/officeart/2005/8/layout/hierarchy4"/>
    <dgm:cxn modelId="{CB2A6A2F-F824-4FB1-AD3B-BC5B818B4DCA}" type="presParOf" srcId="{59577BAA-0EBE-4429-8DC1-E746A03903DD}" destId="{D64A60EB-51ED-40E8-9D0A-6DA75593B245}" srcOrd="0" destOrd="0" presId="urn:microsoft.com/office/officeart/2005/8/layout/hierarchy4"/>
    <dgm:cxn modelId="{72790716-9638-44DD-A59B-DE7BD83A5FAD}" type="presParOf" srcId="{59577BAA-0EBE-4429-8DC1-E746A03903DD}" destId="{959F1C48-0ADD-444E-B5BF-C3111F94CE5D}" srcOrd="1" destOrd="0" presId="urn:microsoft.com/office/officeart/2005/8/layout/hierarchy4"/>
    <dgm:cxn modelId="{C1495F40-CF40-40A7-A750-38CBE96E3E4D}" type="presParOf" srcId="{59577BAA-0EBE-4429-8DC1-E746A03903DD}" destId="{3F6E3BD0-D5E1-4EBF-9B79-CA69C6092B3D}" srcOrd="2" destOrd="0" presId="urn:microsoft.com/office/officeart/2005/8/layout/hierarchy4"/>
    <dgm:cxn modelId="{289FB8B9-72EB-4BB1-89F0-C4BB5B0B8661}" type="presParOf" srcId="{3F6E3BD0-D5E1-4EBF-9B79-CA69C6092B3D}" destId="{B77B0A80-6D6E-469F-A483-12416B201F0E}" srcOrd="0" destOrd="0" presId="urn:microsoft.com/office/officeart/2005/8/layout/hierarchy4"/>
    <dgm:cxn modelId="{1AD35AC0-EDA9-4AC8-BBEB-C848FC35CDA9}" type="presParOf" srcId="{B77B0A80-6D6E-469F-A483-12416B201F0E}" destId="{5536A1CD-8ABC-49FA-9F09-70751E23978C}" srcOrd="0" destOrd="0" presId="urn:microsoft.com/office/officeart/2005/8/layout/hierarchy4"/>
    <dgm:cxn modelId="{32BCBFA7-9C48-407D-A88E-CD9009E766E1}" type="presParOf" srcId="{B77B0A80-6D6E-469F-A483-12416B201F0E}" destId="{52B65573-CE83-4D57-91A6-9E18CA5A5237}" srcOrd="1" destOrd="0" presId="urn:microsoft.com/office/officeart/2005/8/layout/hierarchy4"/>
    <dgm:cxn modelId="{E6400BF2-9D97-4B1B-82B3-D801CE82204E}" type="presParOf" srcId="{3F6E3BD0-D5E1-4EBF-9B79-CA69C6092B3D}" destId="{41C7BA11-CB27-499D-B4A3-CE429EEDB6A8}" srcOrd="1" destOrd="0" presId="urn:microsoft.com/office/officeart/2005/8/layout/hierarchy4"/>
    <dgm:cxn modelId="{1F1CB6B8-B56F-4775-8A9C-D9EC0986A1FC}" type="presParOf" srcId="{3F6E3BD0-D5E1-4EBF-9B79-CA69C6092B3D}" destId="{08B4823D-5854-490B-A052-CB3944A9729A}" srcOrd="2" destOrd="0" presId="urn:microsoft.com/office/officeart/2005/8/layout/hierarchy4"/>
    <dgm:cxn modelId="{A4B4FCB1-A9C9-462B-B8EA-2EEACC9DDF82}" type="presParOf" srcId="{08B4823D-5854-490B-A052-CB3944A9729A}" destId="{4A2401CC-7E9C-40A9-AB87-8BD7D55662C6}" srcOrd="0" destOrd="0" presId="urn:microsoft.com/office/officeart/2005/8/layout/hierarchy4"/>
    <dgm:cxn modelId="{518FC4D3-2635-405F-99F5-36B9A5B0C7FC}" type="presParOf" srcId="{08B4823D-5854-490B-A052-CB3944A9729A}" destId="{8CD145E3-C651-408F-A553-87DBC9E7ED65}" srcOrd="1" destOrd="0" presId="urn:microsoft.com/office/officeart/2005/8/layout/hierarchy4"/>
    <dgm:cxn modelId="{68A3E060-AB44-411C-BFB3-DBDC53BDC91F}" type="presParOf" srcId="{3F6E3BD0-D5E1-4EBF-9B79-CA69C6092B3D}" destId="{85E1BC44-0056-4E69-BA7E-CAA5825E9082}" srcOrd="3" destOrd="0" presId="urn:microsoft.com/office/officeart/2005/8/layout/hierarchy4"/>
    <dgm:cxn modelId="{5DD85C75-FD73-49DF-B1D1-689CE4D678AE}" type="presParOf" srcId="{3F6E3BD0-D5E1-4EBF-9B79-CA69C6092B3D}" destId="{C4571BBB-E92B-42C9-84B6-4F7198CCA484}" srcOrd="4" destOrd="0" presId="urn:microsoft.com/office/officeart/2005/8/layout/hierarchy4"/>
    <dgm:cxn modelId="{97F0625C-AEFE-4F43-A80B-BEF08B8DAD92}" type="presParOf" srcId="{C4571BBB-E92B-42C9-84B6-4F7198CCA484}" destId="{FD287434-2751-40A1-BF6C-DC19394525B2}" srcOrd="0" destOrd="0" presId="urn:microsoft.com/office/officeart/2005/8/layout/hierarchy4"/>
    <dgm:cxn modelId="{8CD69FE3-2279-4558-8C84-2186E22B072B}" type="presParOf" srcId="{C4571BBB-E92B-42C9-84B6-4F7198CCA484}" destId="{5B4F262A-A0AE-4395-B5E7-7B758DC2544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62681C-091D-4760-9801-A988D8C6BF7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EDB3A977-4FC0-4805-ADCD-5C6C8435DCB3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 B3</a:t>
          </a:r>
        </a:p>
      </dgm:t>
    </dgm:pt>
    <dgm:pt modelId="{D6B1805B-724A-4122-8374-486374A95B14}" type="parTrans" cxnId="{CE73673F-9FA1-4E76-983C-13EFAFAC7B4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106384FD-CB8B-47D9-97EB-AC5D7DAF7682}" type="sibTrans" cxnId="{CE73673F-9FA1-4E76-983C-13EFAFAC7B4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E9F798AA-E785-4B04-B988-CD064FC07FD7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DIKELOLA SENDIRI</a:t>
          </a:r>
        </a:p>
      </dgm:t>
    </dgm:pt>
    <dgm:pt modelId="{DC6B641B-4A31-4A0B-ADED-3D0B40BC4E4E}" type="parTrans" cxnId="{405F9520-2491-44ED-9E76-70480B2AD272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CAC76776-7647-4F35-A60D-75E9550852CF}" type="sibTrans" cxnId="{405F9520-2491-44ED-9E76-70480B2AD272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E24BE352-1947-4ADB-979B-7A5C4537C5CE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PENGOLAHAN</a:t>
          </a:r>
        </a:p>
      </dgm:t>
    </dgm:pt>
    <dgm:pt modelId="{C41B8455-AE21-4433-804D-E56845C47259}" type="parTrans" cxnId="{8E184B30-DA25-4306-8A46-B59FF30FF994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D503D7CE-CC43-4BB7-9357-1214506EA071}" type="sibTrans" cxnId="{8E184B30-DA25-4306-8A46-B59FF30FF99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3589466F-38D4-4AD2-B84F-D423E04A405D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PEMATAUAN PENGUKURAN</a:t>
          </a:r>
        </a:p>
      </dgm:t>
    </dgm:pt>
    <dgm:pt modelId="{7B9E8C31-8C1B-4605-99CD-901BE34C6728}" type="parTrans" cxnId="{610A7835-F8A9-4769-B5EB-0A3045886519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755AF840-F612-4746-A3B2-EB881642B12A}" type="sibTrans" cxnId="{610A7835-F8A9-4769-B5EB-0A3045886519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6A9C3429-D039-4976-80A1-EDFD4C193D95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SERAHKAN PIHAK LAIN</a:t>
          </a:r>
        </a:p>
      </dgm:t>
    </dgm:pt>
    <dgm:pt modelId="{83F46A97-150D-42A3-B09B-B29372777D01}" type="parTrans" cxnId="{DA255474-583C-4129-924D-3EDC05CB0830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5036C2A1-30CA-4ACC-873D-B930D73CC7F1}" type="sibTrans" cxnId="{DA255474-583C-4129-924D-3EDC05CB0830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2B9CA7BE-293C-406B-BBBC-DFE56A7AFB4D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LINGKUNGAN</a:t>
          </a:r>
        </a:p>
      </dgm:t>
    </dgm:pt>
    <dgm:pt modelId="{D52689CC-5D3C-48F5-A719-CD3B4DDBA703}" type="parTrans" cxnId="{3BAA9C2B-2510-456C-A9D0-242EE766A144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01CEB489-5177-4845-AD34-36D780DDEC90}" type="sibTrans" cxnId="{3BAA9C2B-2510-456C-A9D0-242EE766A144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8188E011-2F54-4823-A17A-2983119B821B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PENGANGKUTAN LIMBAH CAIR B3</a:t>
          </a:r>
        </a:p>
      </dgm:t>
    </dgm:pt>
    <dgm:pt modelId="{1929A02C-CF87-4A56-BB1D-9FC2E59E081E}" type="parTrans" cxnId="{9FCDF7F7-BDD5-4CF4-A445-BBA70A4F339E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9424639E-7B6D-474B-B376-9FECB1C83DA8}" type="sibTrans" cxnId="{9FCDF7F7-BDD5-4CF4-A445-BBA70A4F339E}">
      <dgm:prSet/>
      <dgm:spPr/>
      <dgm:t>
        <a:bodyPr/>
        <a:lstStyle/>
        <a:p>
          <a:endParaRPr lang="en-ID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gm:t>
    </dgm:pt>
    <dgm:pt modelId="{3F9BDEC4-BC67-40D2-89C5-66E9266E28DD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BAKUMUTU</a:t>
          </a:r>
        </a:p>
      </dgm:t>
    </dgm:pt>
    <dgm:pt modelId="{D46C4B35-C6D5-41B8-A69B-74F392659940}" type="parTrans" cxnId="{86FB325B-216C-4897-B17F-AEBED480ECBD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/>
        </a:p>
      </dgm:t>
    </dgm:pt>
    <dgm:pt modelId="{3E421924-F361-44C5-BA61-6B98F9F40688}" type="sibTrans" cxnId="{86FB325B-216C-4897-B17F-AEBED480ECBD}">
      <dgm:prSet/>
      <dgm:spPr/>
      <dgm:t>
        <a:bodyPr/>
        <a:lstStyle/>
        <a:p>
          <a:endParaRPr lang="en-ID"/>
        </a:p>
      </dgm:t>
    </dgm:pt>
    <dgm:pt modelId="{57677E24-24FA-4B4B-9177-0FF8E7C972CA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IPLC</a:t>
          </a:r>
        </a:p>
      </dgm:t>
    </dgm:pt>
    <dgm:pt modelId="{64C5C8C6-A84D-4698-ABAC-84782CF49B06}" type="parTrans" cxnId="{50F35C33-52F8-4137-AB3B-406D8BF57E38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/>
        </a:p>
      </dgm:t>
    </dgm:pt>
    <dgm:pt modelId="{9B1EC453-D141-4323-8EDD-0B4938A8F06B}" type="sibTrans" cxnId="{50F35C33-52F8-4137-AB3B-406D8BF57E38}">
      <dgm:prSet/>
      <dgm:spPr/>
      <dgm:t>
        <a:bodyPr/>
        <a:lstStyle/>
        <a:p>
          <a:endParaRPr lang="en-ID"/>
        </a:p>
      </dgm:t>
    </dgm:pt>
    <dgm:pt modelId="{D7879755-5C8B-47ED-9E9D-7E831EA40440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PENGOLAHAN LIMBAH B3</a:t>
          </a:r>
        </a:p>
      </dgm:t>
    </dgm:pt>
    <dgm:pt modelId="{0D46639D-332A-4EDB-B392-6BCCAED661CC}" type="parTrans" cxnId="{070C5CF2-027D-483E-B4CE-65C6102E6CA7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/>
        </a:p>
      </dgm:t>
    </dgm:pt>
    <dgm:pt modelId="{A575734B-3D18-4CEA-8E0F-A9158AC5A26B}" type="sibTrans" cxnId="{070C5CF2-027D-483E-B4CE-65C6102E6CA7}">
      <dgm:prSet/>
      <dgm:spPr/>
      <dgm:t>
        <a:bodyPr/>
        <a:lstStyle/>
        <a:p>
          <a:endParaRPr lang="en-ID"/>
        </a:p>
      </dgm:t>
    </dgm:pt>
    <dgm:pt modelId="{3D612E93-AD46-416D-BD08-A918AD860E76}">
      <dgm:prSet phldrT="[Text]"/>
      <dgm:spPr/>
      <dgm:t>
        <a:bodyPr/>
        <a:lstStyle/>
        <a:p>
          <a:r>
            <a:rPr lang="en-ID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PEMANFAATAN LIMBAH B3</a:t>
          </a:r>
        </a:p>
      </dgm:t>
    </dgm:pt>
    <dgm:pt modelId="{59CCDCED-D771-4E09-90DF-577C316C2314}" type="parTrans" cxnId="{19004ABD-84D0-4606-AEE4-837E9859D844}">
      <dgm:prSet/>
      <dgm:spPr>
        <a:ln w="28575">
          <a:solidFill>
            <a:schemeClr val="tx1"/>
          </a:solidFill>
        </a:ln>
      </dgm:spPr>
      <dgm:t>
        <a:bodyPr/>
        <a:lstStyle/>
        <a:p>
          <a:endParaRPr lang="en-ID"/>
        </a:p>
      </dgm:t>
    </dgm:pt>
    <dgm:pt modelId="{0430D70A-2F85-46E6-99EF-8E777C0AB5BD}" type="sibTrans" cxnId="{19004ABD-84D0-4606-AEE4-837E9859D844}">
      <dgm:prSet/>
      <dgm:spPr/>
      <dgm:t>
        <a:bodyPr/>
        <a:lstStyle/>
        <a:p>
          <a:endParaRPr lang="en-ID"/>
        </a:p>
      </dgm:t>
    </dgm:pt>
    <dgm:pt modelId="{3CFB346F-703C-44A1-B423-1D199A6EA2AC}" type="pres">
      <dgm:prSet presAssocID="{3962681C-091D-4760-9801-A988D8C6BF7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6644BF-13C9-4869-972E-8C60AC0AC7FB}" type="pres">
      <dgm:prSet presAssocID="{EDB3A977-4FC0-4805-ADCD-5C6C8435DCB3}" presName="root1" presStyleCnt="0"/>
      <dgm:spPr/>
    </dgm:pt>
    <dgm:pt modelId="{100E3260-A051-4D4B-9F1A-45782A497618}" type="pres">
      <dgm:prSet presAssocID="{EDB3A977-4FC0-4805-ADCD-5C6C8435DCB3}" presName="LevelOneTextNode" presStyleLbl="node0" presStyleIdx="0" presStyleCnt="1">
        <dgm:presLayoutVars>
          <dgm:chPref val="3"/>
        </dgm:presLayoutVars>
      </dgm:prSet>
      <dgm:spPr/>
    </dgm:pt>
    <dgm:pt modelId="{712AC994-49D8-4EA8-88EE-24D8C0FEB56F}" type="pres">
      <dgm:prSet presAssocID="{EDB3A977-4FC0-4805-ADCD-5C6C8435DCB3}" presName="level2hierChild" presStyleCnt="0"/>
      <dgm:spPr/>
    </dgm:pt>
    <dgm:pt modelId="{620E3C31-EB11-479C-A2AD-AA6282FEA358}" type="pres">
      <dgm:prSet presAssocID="{DC6B641B-4A31-4A0B-ADED-3D0B40BC4E4E}" presName="conn2-1" presStyleLbl="parChTrans1D2" presStyleIdx="0" presStyleCnt="2"/>
      <dgm:spPr/>
    </dgm:pt>
    <dgm:pt modelId="{AAB53DBA-6E8A-4BD9-9E9D-DEE3EC06592F}" type="pres">
      <dgm:prSet presAssocID="{DC6B641B-4A31-4A0B-ADED-3D0B40BC4E4E}" presName="connTx" presStyleLbl="parChTrans1D2" presStyleIdx="0" presStyleCnt="2"/>
      <dgm:spPr/>
    </dgm:pt>
    <dgm:pt modelId="{8AD8FF48-D6B1-4F1F-84E8-977954F8CCE7}" type="pres">
      <dgm:prSet presAssocID="{E9F798AA-E785-4B04-B988-CD064FC07FD7}" presName="root2" presStyleCnt="0"/>
      <dgm:spPr/>
    </dgm:pt>
    <dgm:pt modelId="{F571B473-4AB0-4161-BC2A-05A0475DC797}" type="pres">
      <dgm:prSet presAssocID="{E9F798AA-E785-4B04-B988-CD064FC07FD7}" presName="LevelTwoTextNode" presStyleLbl="node2" presStyleIdx="0" presStyleCnt="2">
        <dgm:presLayoutVars>
          <dgm:chPref val="3"/>
        </dgm:presLayoutVars>
      </dgm:prSet>
      <dgm:spPr/>
    </dgm:pt>
    <dgm:pt modelId="{EF55A769-F43E-4B51-BE14-415E0C2016C1}" type="pres">
      <dgm:prSet presAssocID="{E9F798AA-E785-4B04-B988-CD064FC07FD7}" presName="level3hierChild" presStyleCnt="0"/>
      <dgm:spPr/>
    </dgm:pt>
    <dgm:pt modelId="{0D74CC24-6D13-4169-969E-94EABB05DE24}" type="pres">
      <dgm:prSet presAssocID="{C41B8455-AE21-4433-804D-E56845C47259}" presName="conn2-1" presStyleLbl="parChTrans1D3" presStyleIdx="0" presStyleCnt="5"/>
      <dgm:spPr/>
    </dgm:pt>
    <dgm:pt modelId="{8D4D76AB-1C23-4720-A736-85C1D9E5ADEB}" type="pres">
      <dgm:prSet presAssocID="{C41B8455-AE21-4433-804D-E56845C47259}" presName="connTx" presStyleLbl="parChTrans1D3" presStyleIdx="0" presStyleCnt="5"/>
      <dgm:spPr/>
    </dgm:pt>
    <dgm:pt modelId="{32503F27-613C-4318-99CD-21C2F9EC6A1C}" type="pres">
      <dgm:prSet presAssocID="{E24BE352-1947-4ADB-979B-7A5C4537C5CE}" presName="root2" presStyleCnt="0"/>
      <dgm:spPr/>
    </dgm:pt>
    <dgm:pt modelId="{7B3460AE-5B50-4B15-9A5D-29D32E63322F}" type="pres">
      <dgm:prSet presAssocID="{E24BE352-1947-4ADB-979B-7A5C4537C5CE}" presName="LevelTwoTextNode" presStyleLbl="node3" presStyleIdx="0" presStyleCnt="5">
        <dgm:presLayoutVars>
          <dgm:chPref val="3"/>
        </dgm:presLayoutVars>
      </dgm:prSet>
      <dgm:spPr/>
    </dgm:pt>
    <dgm:pt modelId="{AD38DD05-1538-4E38-BDEA-0D7C534E1641}" type="pres">
      <dgm:prSet presAssocID="{E24BE352-1947-4ADB-979B-7A5C4537C5CE}" presName="level3hierChild" presStyleCnt="0"/>
      <dgm:spPr/>
    </dgm:pt>
    <dgm:pt modelId="{A683E5BF-307D-4582-93C1-E6546223E44D}" type="pres">
      <dgm:prSet presAssocID="{7B9E8C31-8C1B-4605-99CD-901BE34C6728}" presName="conn2-1" presStyleLbl="parChTrans1D4" presStyleIdx="0" presStyleCnt="3"/>
      <dgm:spPr/>
    </dgm:pt>
    <dgm:pt modelId="{F8CAB5BB-A40C-41D6-A237-48535752A516}" type="pres">
      <dgm:prSet presAssocID="{7B9E8C31-8C1B-4605-99CD-901BE34C6728}" presName="connTx" presStyleLbl="parChTrans1D4" presStyleIdx="0" presStyleCnt="3"/>
      <dgm:spPr/>
    </dgm:pt>
    <dgm:pt modelId="{777F0309-6C21-4B6D-8F85-BF6C26514942}" type="pres">
      <dgm:prSet presAssocID="{3589466F-38D4-4AD2-B84F-D423E04A405D}" presName="root2" presStyleCnt="0"/>
      <dgm:spPr/>
    </dgm:pt>
    <dgm:pt modelId="{AE85A560-599C-48DE-981E-8CF2AFEF9A52}" type="pres">
      <dgm:prSet presAssocID="{3589466F-38D4-4AD2-B84F-D423E04A405D}" presName="LevelTwoTextNode" presStyleLbl="node4" presStyleIdx="0" presStyleCnt="3">
        <dgm:presLayoutVars>
          <dgm:chPref val="3"/>
        </dgm:presLayoutVars>
      </dgm:prSet>
      <dgm:spPr/>
    </dgm:pt>
    <dgm:pt modelId="{8B60F18F-ED96-4175-896C-A582A5075015}" type="pres">
      <dgm:prSet presAssocID="{3589466F-38D4-4AD2-B84F-D423E04A405D}" presName="level3hierChild" presStyleCnt="0"/>
      <dgm:spPr/>
    </dgm:pt>
    <dgm:pt modelId="{BE0A0F8B-149B-4FF0-91FB-37C6DE5E3FA8}" type="pres">
      <dgm:prSet presAssocID="{D46C4B35-C6D5-41B8-A69B-74F392659940}" presName="conn2-1" presStyleLbl="parChTrans1D4" presStyleIdx="1" presStyleCnt="3"/>
      <dgm:spPr/>
    </dgm:pt>
    <dgm:pt modelId="{7046525B-4981-4CB7-A470-292FF322DB21}" type="pres">
      <dgm:prSet presAssocID="{D46C4B35-C6D5-41B8-A69B-74F392659940}" presName="connTx" presStyleLbl="parChTrans1D4" presStyleIdx="1" presStyleCnt="3"/>
      <dgm:spPr/>
    </dgm:pt>
    <dgm:pt modelId="{77EE535B-5BF9-4AEB-A7EB-70A4C835E264}" type="pres">
      <dgm:prSet presAssocID="{3F9BDEC4-BC67-40D2-89C5-66E9266E28DD}" presName="root2" presStyleCnt="0"/>
      <dgm:spPr/>
    </dgm:pt>
    <dgm:pt modelId="{71151776-A0A9-404D-9D9E-99B54E8C0D79}" type="pres">
      <dgm:prSet presAssocID="{3F9BDEC4-BC67-40D2-89C5-66E9266E28DD}" presName="LevelTwoTextNode" presStyleLbl="node4" presStyleIdx="1" presStyleCnt="3">
        <dgm:presLayoutVars>
          <dgm:chPref val="3"/>
        </dgm:presLayoutVars>
      </dgm:prSet>
      <dgm:spPr/>
    </dgm:pt>
    <dgm:pt modelId="{5C236594-1462-449F-9890-AC4C43F3C4F2}" type="pres">
      <dgm:prSet presAssocID="{3F9BDEC4-BC67-40D2-89C5-66E9266E28DD}" presName="level3hierChild" presStyleCnt="0"/>
      <dgm:spPr/>
    </dgm:pt>
    <dgm:pt modelId="{382079CB-79AB-4692-9B33-2704D1D91583}" type="pres">
      <dgm:prSet presAssocID="{64C5C8C6-A84D-4698-ABAC-84782CF49B06}" presName="conn2-1" presStyleLbl="parChTrans1D4" presStyleIdx="2" presStyleCnt="3"/>
      <dgm:spPr/>
    </dgm:pt>
    <dgm:pt modelId="{B9C5F130-FC19-4616-B0DD-0D2E39B61C9C}" type="pres">
      <dgm:prSet presAssocID="{64C5C8C6-A84D-4698-ABAC-84782CF49B06}" presName="connTx" presStyleLbl="parChTrans1D4" presStyleIdx="2" presStyleCnt="3"/>
      <dgm:spPr/>
    </dgm:pt>
    <dgm:pt modelId="{17659366-3163-4629-B618-99FE02306C18}" type="pres">
      <dgm:prSet presAssocID="{57677E24-24FA-4B4B-9177-0FF8E7C972CA}" presName="root2" presStyleCnt="0"/>
      <dgm:spPr/>
    </dgm:pt>
    <dgm:pt modelId="{E4DCE3C7-7E04-4544-83A6-621455F843F7}" type="pres">
      <dgm:prSet presAssocID="{57677E24-24FA-4B4B-9177-0FF8E7C972CA}" presName="LevelTwoTextNode" presStyleLbl="node4" presStyleIdx="2" presStyleCnt="3">
        <dgm:presLayoutVars>
          <dgm:chPref val="3"/>
        </dgm:presLayoutVars>
      </dgm:prSet>
      <dgm:spPr/>
    </dgm:pt>
    <dgm:pt modelId="{AB6A29DB-A89F-4DDD-B413-979098C46E52}" type="pres">
      <dgm:prSet presAssocID="{57677E24-24FA-4B4B-9177-0FF8E7C972CA}" presName="level3hierChild" presStyleCnt="0"/>
      <dgm:spPr/>
    </dgm:pt>
    <dgm:pt modelId="{5E325BEC-45C4-4B16-8633-249899A26002}" type="pres">
      <dgm:prSet presAssocID="{83F46A97-150D-42A3-B09B-B29372777D01}" presName="conn2-1" presStyleLbl="parChTrans1D2" presStyleIdx="1" presStyleCnt="2"/>
      <dgm:spPr/>
    </dgm:pt>
    <dgm:pt modelId="{1EB8C0FE-49EC-4BB2-84C3-4732AC217BAB}" type="pres">
      <dgm:prSet presAssocID="{83F46A97-150D-42A3-B09B-B29372777D01}" presName="connTx" presStyleLbl="parChTrans1D2" presStyleIdx="1" presStyleCnt="2"/>
      <dgm:spPr/>
    </dgm:pt>
    <dgm:pt modelId="{981A5DFB-8C37-40FE-90CD-6B2D7E0402EF}" type="pres">
      <dgm:prSet presAssocID="{6A9C3429-D039-4976-80A1-EDFD4C193D95}" presName="root2" presStyleCnt="0"/>
      <dgm:spPr/>
    </dgm:pt>
    <dgm:pt modelId="{C56342E6-147E-4EE8-A5C5-D8123DE4EF4C}" type="pres">
      <dgm:prSet presAssocID="{6A9C3429-D039-4976-80A1-EDFD4C193D95}" presName="LevelTwoTextNode" presStyleLbl="node2" presStyleIdx="1" presStyleCnt="2">
        <dgm:presLayoutVars>
          <dgm:chPref val="3"/>
        </dgm:presLayoutVars>
      </dgm:prSet>
      <dgm:spPr/>
    </dgm:pt>
    <dgm:pt modelId="{90BD7D24-F4B6-44E8-9122-90B142C5EFE9}" type="pres">
      <dgm:prSet presAssocID="{6A9C3429-D039-4976-80A1-EDFD4C193D95}" presName="level3hierChild" presStyleCnt="0"/>
      <dgm:spPr/>
    </dgm:pt>
    <dgm:pt modelId="{A50AFAA2-3EA5-43E1-A15C-B78692810AC3}" type="pres">
      <dgm:prSet presAssocID="{D52689CC-5D3C-48F5-A719-CD3B4DDBA703}" presName="conn2-1" presStyleLbl="parChTrans1D3" presStyleIdx="1" presStyleCnt="5"/>
      <dgm:spPr/>
    </dgm:pt>
    <dgm:pt modelId="{2ADDA6E4-041F-4451-8B8B-3A5B2F8BD6D2}" type="pres">
      <dgm:prSet presAssocID="{D52689CC-5D3C-48F5-A719-CD3B4DDBA703}" presName="connTx" presStyleLbl="parChTrans1D3" presStyleIdx="1" presStyleCnt="5"/>
      <dgm:spPr/>
    </dgm:pt>
    <dgm:pt modelId="{82DA028A-0774-4E0C-AAB6-E045F4BCC7BE}" type="pres">
      <dgm:prSet presAssocID="{2B9CA7BE-293C-406B-BBBC-DFE56A7AFB4D}" presName="root2" presStyleCnt="0"/>
      <dgm:spPr/>
    </dgm:pt>
    <dgm:pt modelId="{7878B263-5BB9-4746-A3FE-F5FB84E07645}" type="pres">
      <dgm:prSet presAssocID="{2B9CA7BE-293C-406B-BBBC-DFE56A7AFB4D}" presName="LevelTwoTextNode" presStyleLbl="node3" presStyleIdx="1" presStyleCnt="5" custScaleX="190414" custLinFactNeighborX="2927">
        <dgm:presLayoutVars>
          <dgm:chPref val="3"/>
        </dgm:presLayoutVars>
      </dgm:prSet>
      <dgm:spPr/>
    </dgm:pt>
    <dgm:pt modelId="{C97C9D86-2643-4524-AA9F-9C1CCE250591}" type="pres">
      <dgm:prSet presAssocID="{2B9CA7BE-293C-406B-BBBC-DFE56A7AFB4D}" presName="level3hierChild" presStyleCnt="0"/>
      <dgm:spPr/>
    </dgm:pt>
    <dgm:pt modelId="{0452A614-2F4A-4E98-981F-744E50BF2475}" type="pres">
      <dgm:prSet presAssocID="{1929A02C-CF87-4A56-BB1D-9FC2E59E081E}" presName="conn2-1" presStyleLbl="parChTrans1D3" presStyleIdx="2" presStyleCnt="5"/>
      <dgm:spPr/>
    </dgm:pt>
    <dgm:pt modelId="{4D7268EF-9DBC-4C75-B03A-B1D7D179DBE4}" type="pres">
      <dgm:prSet presAssocID="{1929A02C-CF87-4A56-BB1D-9FC2E59E081E}" presName="connTx" presStyleLbl="parChTrans1D3" presStyleIdx="2" presStyleCnt="5"/>
      <dgm:spPr/>
    </dgm:pt>
    <dgm:pt modelId="{A7C1F8B9-B691-49BD-BE3A-26F9C7AADAAB}" type="pres">
      <dgm:prSet presAssocID="{8188E011-2F54-4823-A17A-2983119B821B}" presName="root2" presStyleCnt="0"/>
      <dgm:spPr/>
    </dgm:pt>
    <dgm:pt modelId="{FC5C1B5B-2CC5-4E24-9E3E-4EDB74A25C39}" type="pres">
      <dgm:prSet presAssocID="{8188E011-2F54-4823-A17A-2983119B821B}" presName="LevelTwoTextNode" presStyleLbl="node3" presStyleIdx="2" presStyleCnt="5" custScaleX="190414" custLinFactNeighborX="2927">
        <dgm:presLayoutVars>
          <dgm:chPref val="3"/>
        </dgm:presLayoutVars>
      </dgm:prSet>
      <dgm:spPr/>
    </dgm:pt>
    <dgm:pt modelId="{599C05EB-017F-43B9-91B3-E05E44225F94}" type="pres">
      <dgm:prSet presAssocID="{8188E011-2F54-4823-A17A-2983119B821B}" presName="level3hierChild" presStyleCnt="0"/>
      <dgm:spPr/>
    </dgm:pt>
    <dgm:pt modelId="{F41A5999-3D49-4B62-B004-C0DD4B93B4BA}" type="pres">
      <dgm:prSet presAssocID="{0D46639D-332A-4EDB-B392-6BCCAED661CC}" presName="conn2-1" presStyleLbl="parChTrans1D3" presStyleIdx="3" presStyleCnt="5"/>
      <dgm:spPr/>
    </dgm:pt>
    <dgm:pt modelId="{571922E8-60A9-451D-A1B8-6F8336DE4EBE}" type="pres">
      <dgm:prSet presAssocID="{0D46639D-332A-4EDB-B392-6BCCAED661CC}" presName="connTx" presStyleLbl="parChTrans1D3" presStyleIdx="3" presStyleCnt="5"/>
      <dgm:spPr/>
    </dgm:pt>
    <dgm:pt modelId="{40DE7523-FA40-476A-AA11-33071641BF32}" type="pres">
      <dgm:prSet presAssocID="{D7879755-5C8B-47ED-9E9D-7E831EA40440}" presName="root2" presStyleCnt="0"/>
      <dgm:spPr/>
    </dgm:pt>
    <dgm:pt modelId="{FF082B55-E8C6-4483-9E80-12E7308EA655}" type="pres">
      <dgm:prSet presAssocID="{D7879755-5C8B-47ED-9E9D-7E831EA40440}" presName="LevelTwoTextNode" presStyleLbl="node3" presStyleIdx="3" presStyleCnt="5" custScaleX="190414" custLinFactNeighborX="2927">
        <dgm:presLayoutVars>
          <dgm:chPref val="3"/>
        </dgm:presLayoutVars>
      </dgm:prSet>
      <dgm:spPr/>
    </dgm:pt>
    <dgm:pt modelId="{BD2111E0-9620-425D-B112-E5DA00E1E11C}" type="pres">
      <dgm:prSet presAssocID="{D7879755-5C8B-47ED-9E9D-7E831EA40440}" presName="level3hierChild" presStyleCnt="0"/>
      <dgm:spPr/>
    </dgm:pt>
    <dgm:pt modelId="{8C9B7CCC-6081-448B-BB0C-75ADCFB54796}" type="pres">
      <dgm:prSet presAssocID="{59CCDCED-D771-4E09-90DF-577C316C2314}" presName="conn2-1" presStyleLbl="parChTrans1D3" presStyleIdx="4" presStyleCnt="5"/>
      <dgm:spPr/>
    </dgm:pt>
    <dgm:pt modelId="{0CDC1201-71EF-4AF7-B043-C7277EF49DF1}" type="pres">
      <dgm:prSet presAssocID="{59CCDCED-D771-4E09-90DF-577C316C2314}" presName="connTx" presStyleLbl="parChTrans1D3" presStyleIdx="4" presStyleCnt="5"/>
      <dgm:spPr/>
    </dgm:pt>
    <dgm:pt modelId="{A787084B-C63C-4656-AF17-5EF17C17ED15}" type="pres">
      <dgm:prSet presAssocID="{3D612E93-AD46-416D-BD08-A918AD860E76}" presName="root2" presStyleCnt="0"/>
      <dgm:spPr/>
    </dgm:pt>
    <dgm:pt modelId="{2A0B5577-7EE0-4CE1-A7BD-3E2CC152F499}" type="pres">
      <dgm:prSet presAssocID="{3D612E93-AD46-416D-BD08-A918AD860E76}" presName="LevelTwoTextNode" presStyleLbl="node3" presStyleIdx="4" presStyleCnt="5" custScaleX="190414" custLinFactNeighborX="2927">
        <dgm:presLayoutVars>
          <dgm:chPref val="3"/>
        </dgm:presLayoutVars>
      </dgm:prSet>
      <dgm:spPr/>
    </dgm:pt>
    <dgm:pt modelId="{18EF5F61-CA65-490F-81BA-16F05F8EF964}" type="pres">
      <dgm:prSet presAssocID="{3D612E93-AD46-416D-BD08-A918AD860E76}" presName="level3hierChild" presStyleCnt="0"/>
      <dgm:spPr/>
    </dgm:pt>
  </dgm:ptLst>
  <dgm:cxnLst>
    <dgm:cxn modelId="{E0343501-33DD-4350-8268-5EBA89317F21}" type="presOf" srcId="{3F9BDEC4-BC67-40D2-89C5-66E9266E28DD}" destId="{71151776-A0A9-404D-9D9E-99B54E8C0D79}" srcOrd="0" destOrd="0" presId="urn:microsoft.com/office/officeart/2005/8/layout/hierarchy2"/>
    <dgm:cxn modelId="{04D88A11-CA93-4052-B5DA-3A5729A51770}" type="presOf" srcId="{8188E011-2F54-4823-A17A-2983119B821B}" destId="{FC5C1B5B-2CC5-4E24-9E3E-4EDB74A25C39}" srcOrd="0" destOrd="0" presId="urn:microsoft.com/office/officeart/2005/8/layout/hierarchy2"/>
    <dgm:cxn modelId="{096A9313-ED5E-433B-B381-03DA4F02BF3F}" type="presOf" srcId="{59CCDCED-D771-4E09-90DF-577C316C2314}" destId="{8C9B7CCC-6081-448B-BB0C-75ADCFB54796}" srcOrd="0" destOrd="0" presId="urn:microsoft.com/office/officeart/2005/8/layout/hierarchy2"/>
    <dgm:cxn modelId="{A926FB13-4188-4E11-8E35-D62536A532A1}" type="presOf" srcId="{7B9E8C31-8C1B-4605-99CD-901BE34C6728}" destId="{A683E5BF-307D-4582-93C1-E6546223E44D}" srcOrd="0" destOrd="0" presId="urn:microsoft.com/office/officeart/2005/8/layout/hierarchy2"/>
    <dgm:cxn modelId="{405F9520-2491-44ED-9E76-70480B2AD272}" srcId="{EDB3A977-4FC0-4805-ADCD-5C6C8435DCB3}" destId="{E9F798AA-E785-4B04-B988-CD064FC07FD7}" srcOrd="0" destOrd="0" parTransId="{DC6B641B-4A31-4A0B-ADED-3D0B40BC4E4E}" sibTransId="{CAC76776-7647-4F35-A60D-75E9550852CF}"/>
    <dgm:cxn modelId="{30374B24-6F8C-4A3A-9CD8-9AE8567A92E6}" type="presOf" srcId="{57677E24-24FA-4B4B-9177-0FF8E7C972CA}" destId="{E4DCE3C7-7E04-4544-83A6-621455F843F7}" srcOrd="0" destOrd="0" presId="urn:microsoft.com/office/officeart/2005/8/layout/hierarchy2"/>
    <dgm:cxn modelId="{EB3B2A26-B1AA-4099-B5D1-6CA360E2FBF6}" type="presOf" srcId="{D52689CC-5D3C-48F5-A719-CD3B4DDBA703}" destId="{A50AFAA2-3EA5-43E1-A15C-B78692810AC3}" srcOrd="0" destOrd="0" presId="urn:microsoft.com/office/officeart/2005/8/layout/hierarchy2"/>
    <dgm:cxn modelId="{D569472A-E282-4818-A7B9-122E46F47144}" type="presOf" srcId="{E9F798AA-E785-4B04-B988-CD064FC07FD7}" destId="{F571B473-4AB0-4161-BC2A-05A0475DC797}" srcOrd="0" destOrd="0" presId="urn:microsoft.com/office/officeart/2005/8/layout/hierarchy2"/>
    <dgm:cxn modelId="{3BAA9C2B-2510-456C-A9D0-242EE766A144}" srcId="{6A9C3429-D039-4976-80A1-EDFD4C193D95}" destId="{2B9CA7BE-293C-406B-BBBC-DFE56A7AFB4D}" srcOrd="0" destOrd="0" parTransId="{D52689CC-5D3C-48F5-A719-CD3B4DDBA703}" sibTransId="{01CEB489-5177-4845-AD34-36D780DDEC90}"/>
    <dgm:cxn modelId="{CDF9D62E-CA9B-4724-89DD-FC690C4C6E70}" type="presOf" srcId="{83F46A97-150D-42A3-B09B-B29372777D01}" destId="{1EB8C0FE-49EC-4BB2-84C3-4732AC217BAB}" srcOrd="1" destOrd="0" presId="urn:microsoft.com/office/officeart/2005/8/layout/hierarchy2"/>
    <dgm:cxn modelId="{8E184B30-DA25-4306-8A46-B59FF30FF994}" srcId="{E9F798AA-E785-4B04-B988-CD064FC07FD7}" destId="{E24BE352-1947-4ADB-979B-7A5C4537C5CE}" srcOrd="0" destOrd="0" parTransId="{C41B8455-AE21-4433-804D-E56845C47259}" sibTransId="{D503D7CE-CC43-4BB7-9357-1214506EA071}"/>
    <dgm:cxn modelId="{50F35C33-52F8-4137-AB3B-406D8BF57E38}" srcId="{3F9BDEC4-BC67-40D2-89C5-66E9266E28DD}" destId="{57677E24-24FA-4B4B-9177-0FF8E7C972CA}" srcOrd="0" destOrd="0" parTransId="{64C5C8C6-A84D-4698-ABAC-84782CF49B06}" sibTransId="{9B1EC453-D141-4323-8EDD-0B4938A8F06B}"/>
    <dgm:cxn modelId="{610A7835-F8A9-4769-B5EB-0A3045886519}" srcId="{E24BE352-1947-4ADB-979B-7A5C4537C5CE}" destId="{3589466F-38D4-4AD2-B84F-D423E04A405D}" srcOrd="0" destOrd="0" parTransId="{7B9E8C31-8C1B-4605-99CD-901BE34C6728}" sibTransId="{755AF840-F612-4746-A3B2-EB881642B12A}"/>
    <dgm:cxn modelId="{A0DF193E-3B68-4879-B4B9-9D4990895C9C}" type="presOf" srcId="{C41B8455-AE21-4433-804D-E56845C47259}" destId="{8D4D76AB-1C23-4720-A736-85C1D9E5ADEB}" srcOrd="1" destOrd="0" presId="urn:microsoft.com/office/officeart/2005/8/layout/hierarchy2"/>
    <dgm:cxn modelId="{CE73673F-9FA1-4E76-983C-13EFAFAC7B4E}" srcId="{3962681C-091D-4760-9801-A988D8C6BF78}" destId="{EDB3A977-4FC0-4805-ADCD-5C6C8435DCB3}" srcOrd="0" destOrd="0" parTransId="{D6B1805B-724A-4122-8374-486374A95B14}" sibTransId="{106384FD-CB8B-47D9-97EB-AC5D7DAF7682}"/>
    <dgm:cxn modelId="{86FB325B-216C-4897-B17F-AEBED480ECBD}" srcId="{3589466F-38D4-4AD2-B84F-D423E04A405D}" destId="{3F9BDEC4-BC67-40D2-89C5-66E9266E28DD}" srcOrd="0" destOrd="0" parTransId="{D46C4B35-C6D5-41B8-A69B-74F392659940}" sibTransId="{3E421924-F361-44C5-BA61-6B98F9F40688}"/>
    <dgm:cxn modelId="{E94D5F60-4A13-4E65-A271-B2B659AB3947}" type="presOf" srcId="{0D46639D-332A-4EDB-B392-6BCCAED661CC}" destId="{F41A5999-3D49-4B62-B004-C0DD4B93B4BA}" srcOrd="0" destOrd="0" presId="urn:microsoft.com/office/officeart/2005/8/layout/hierarchy2"/>
    <dgm:cxn modelId="{505D7C43-A379-4CD8-9C06-876E77290D02}" type="presOf" srcId="{EDB3A977-4FC0-4805-ADCD-5C6C8435DCB3}" destId="{100E3260-A051-4D4B-9F1A-45782A497618}" srcOrd="0" destOrd="0" presId="urn:microsoft.com/office/officeart/2005/8/layout/hierarchy2"/>
    <dgm:cxn modelId="{3740406B-025A-4215-A98B-AF3582B6FFC4}" type="presOf" srcId="{D7879755-5C8B-47ED-9E9D-7E831EA40440}" destId="{FF082B55-E8C6-4483-9E80-12E7308EA655}" srcOrd="0" destOrd="0" presId="urn:microsoft.com/office/officeart/2005/8/layout/hierarchy2"/>
    <dgm:cxn modelId="{4ACB5F6B-A199-4749-8A74-90E5E7508E97}" type="presOf" srcId="{D52689CC-5D3C-48F5-A719-CD3B4DDBA703}" destId="{2ADDA6E4-041F-4451-8B8B-3A5B2F8BD6D2}" srcOrd="1" destOrd="0" presId="urn:microsoft.com/office/officeart/2005/8/layout/hierarchy2"/>
    <dgm:cxn modelId="{E64E9B4C-AE12-4546-88D0-C994BA26537B}" type="presOf" srcId="{64C5C8C6-A84D-4698-ABAC-84782CF49B06}" destId="{B9C5F130-FC19-4616-B0DD-0D2E39B61C9C}" srcOrd="1" destOrd="0" presId="urn:microsoft.com/office/officeart/2005/8/layout/hierarchy2"/>
    <dgm:cxn modelId="{BB8A6170-6A30-4115-8DCF-68F7EC6D77A8}" type="presOf" srcId="{E24BE352-1947-4ADB-979B-7A5C4537C5CE}" destId="{7B3460AE-5B50-4B15-9A5D-29D32E63322F}" srcOrd="0" destOrd="0" presId="urn:microsoft.com/office/officeart/2005/8/layout/hierarchy2"/>
    <dgm:cxn modelId="{6DD64353-9DB3-46E7-AE50-C15B2BF8A2AB}" type="presOf" srcId="{DC6B641B-4A31-4A0B-ADED-3D0B40BC4E4E}" destId="{620E3C31-EB11-479C-A2AD-AA6282FEA358}" srcOrd="0" destOrd="0" presId="urn:microsoft.com/office/officeart/2005/8/layout/hierarchy2"/>
    <dgm:cxn modelId="{DA255474-583C-4129-924D-3EDC05CB0830}" srcId="{EDB3A977-4FC0-4805-ADCD-5C6C8435DCB3}" destId="{6A9C3429-D039-4976-80A1-EDFD4C193D95}" srcOrd="1" destOrd="0" parTransId="{83F46A97-150D-42A3-B09B-B29372777D01}" sibTransId="{5036C2A1-30CA-4ACC-873D-B930D73CC7F1}"/>
    <dgm:cxn modelId="{621B7376-49E0-43E7-A025-FD920FA7C924}" type="presOf" srcId="{83F46A97-150D-42A3-B09B-B29372777D01}" destId="{5E325BEC-45C4-4B16-8633-249899A26002}" srcOrd="0" destOrd="0" presId="urn:microsoft.com/office/officeart/2005/8/layout/hierarchy2"/>
    <dgm:cxn modelId="{50E1C35A-1623-4312-A4F7-2BAA916684E7}" type="presOf" srcId="{1929A02C-CF87-4A56-BB1D-9FC2E59E081E}" destId="{0452A614-2F4A-4E98-981F-744E50BF2475}" srcOrd="0" destOrd="0" presId="urn:microsoft.com/office/officeart/2005/8/layout/hierarchy2"/>
    <dgm:cxn modelId="{DC282D87-B52A-4474-A79D-7198F991582E}" type="presOf" srcId="{D46C4B35-C6D5-41B8-A69B-74F392659940}" destId="{BE0A0F8B-149B-4FF0-91FB-37C6DE5E3FA8}" srcOrd="0" destOrd="0" presId="urn:microsoft.com/office/officeart/2005/8/layout/hierarchy2"/>
    <dgm:cxn modelId="{0315FE8E-003C-40C4-9533-FB60E529C96E}" type="presOf" srcId="{C41B8455-AE21-4433-804D-E56845C47259}" destId="{0D74CC24-6D13-4169-969E-94EABB05DE24}" srcOrd="0" destOrd="0" presId="urn:microsoft.com/office/officeart/2005/8/layout/hierarchy2"/>
    <dgm:cxn modelId="{0118D093-4AEA-4343-8F55-23FBC1588808}" type="presOf" srcId="{D46C4B35-C6D5-41B8-A69B-74F392659940}" destId="{7046525B-4981-4CB7-A470-292FF322DB21}" srcOrd="1" destOrd="0" presId="urn:microsoft.com/office/officeart/2005/8/layout/hierarchy2"/>
    <dgm:cxn modelId="{2979F093-78F8-44C9-A0B8-DA378C1BCA5C}" type="presOf" srcId="{2B9CA7BE-293C-406B-BBBC-DFE56A7AFB4D}" destId="{7878B263-5BB9-4746-A3FE-F5FB84E07645}" srcOrd="0" destOrd="0" presId="urn:microsoft.com/office/officeart/2005/8/layout/hierarchy2"/>
    <dgm:cxn modelId="{3F7FE097-C9F6-49DA-997A-7CCC9AB73FAB}" type="presOf" srcId="{59CCDCED-D771-4E09-90DF-577C316C2314}" destId="{0CDC1201-71EF-4AF7-B043-C7277EF49DF1}" srcOrd="1" destOrd="0" presId="urn:microsoft.com/office/officeart/2005/8/layout/hierarchy2"/>
    <dgm:cxn modelId="{5CFDC2A4-5141-4362-94E5-8C0894DE9901}" type="presOf" srcId="{3589466F-38D4-4AD2-B84F-D423E04A405D}" destId="{AE85A560-599C-48DE-981E-8CF2AFEF9A52}" srcOrd="0" destOrd="0" presId="urn:microsoft.com/office/officeart/2005/8/layout/hierarchy2"/>
    <dgm:cxn modelId="{4DA5CDA5-1B45-40AD-8E7C-A641E3BAF657}" type="presOf" srcId="{7B9E8C31-8C1B-4605-99CD-901BE34C6728}" destId="{F8CAB5BB-A40C-41D6-A237-48535752A516}" srcOrd="1" destOrd="0" presId="urn:microsoft.com/office/officeart/2005/8/layout/hierarchy2"/>
    <dgm:cxn modelId="{0D230DAB-41BE-4441-B660-03EBA619311F}" type="presOf" srcId="{6A9C3429-D039-4976-80A1-EDFD4C193D95}" destId="{C56342E6-147E-4EE8-A5C5-D8123DE4EF4C}" srcOrd="0" destOrd="0" presId="urn:microsoft.com/office/officeart/2005/8/layout/hierarchy2"/>
    <dgm:cxn modelId="{2CE19BB6-C27B-4502-B51A-D320E046F6B2}" type="presOf" srcId="{0D46639D-332A-4EDB-B392-6BCCAED661CC}" destId="{571922E8-60A9-451D-A1B8-6F8336DE4EBE}" srcOrd="1" destOrd="0" presId="urn:microsoft.com/office/officeart/2005/8/layout/hierarchy2"/>
    <dgm:cxn modelId="{19004ABD-84D0-4606-AEE4-837E9859D844}" srcId="{6A9C3429-D039-4976-80A1-EDFD4C193D95}" destId="{3D612E93-AD46-416D-BD08-A918AD860E76}" srcOrd="3" destOrd="0" parTransId="{59CCDCED-D771-4E09-90DF-577C316C2314}" sibTransId="{0430D70A-2F85-46E6-99EF-8E777C0AB5BD}"/>
    <dgm:cxn modelId="{E447E0CF-A8B1-4294-B993-9F71FC421896}" type="presOf" srcId="{DC6B641B-4A31-4A0B-ADED-3D0B40BC4E4E}" destId="{AAB53DBA-6E8A-4BD9-9E9D-DEE3EC06592F}" srcOrd="1" destOrd="0" presId="urn:microsoft.com/office/officeart/2005/8/layout/hierarchy2"/>
    <dgm:cxn modelId="{330F1EDB-DBF2-4DDB-9D5F-E27316F1D7E1}" type="presOf" srcId="{3D612E93-AD46-416D-BD08-A918AD860E76}" destId="{2A0B5577-7EE0-4CE1-A7BD-3E2CC152F499}" srcOrd="0" destOrd="0" presId="urn:microsoft.com/office/officeart/2005/8/layout/hierarchy2"/>
    <dgm:cxn modelId="{DEDF12E7-C42A-435C-9089-64D3EE786281}" type="presOf" srcId="{64C5C8C6-A84D-4698-ABAC-84782CF49B06}" destId="{382079CB-79AB-4692-9B33-2704D1D91583}" srcOrd="0" destOrd="0" presId="urn:microsoft.com/office/officeart/2005/8/layout/hierarchy2"/>
    <dgm:cxn modelId="{F22A0CEE-55FA-479A-B6EA-35CFD36A3176}" type="presOf" srcId="{3962681C-091D-4760-9801-A988D8C6BF78}" destId="{3CFB346F-703C-44A1-B423-1D199A6EA2AC}" srcOrd="0" destOrd="0" presId="urn:microsoft.com/office/officeart/2005/8/layout/hierarchy2"/>
    <dgm:cxn modelId="{070C5CF2-027D-483E-B4CE-65C6102E6CA7}" srcId="{6A9C3429-D039-4976-80A1-EDFD4C193D95}" destId="{D7879755-5C8B-47ED-9E9D-7E831EA40440}" srcOrd="2" destOrd="0" parTransId="{0D46639D-332A-4EDB-B392-6BCCAED661CC}" sibTransId="{A575734B-3D18-4CEA-8E0F-A9158AC5A26B}"/>
    <dgm:cxn modelId="{8B4CDAF6-27BB-4A47-94EE-B8414A7773CD}" type="presOf" srcId="{1929A02C-CF87-4A56-BB1D-9FC2E59E081E}" destId="{4D7268EF-9DBC-4C75-B03A-B1D7D179DBE4}" srcOrd="1" destOrd="0" presId="urn:microsoft.com/office/officeart/2005/8/layout/hierarchy2"/>
    <dgm:cxn modelId="{9FCDF7F7-BDD5-4CF4-A445-BBA70A4F339E}" srcId="{6A9C3429-D039-4976-80A1-EDFD4C193D95}" destId="{8188E011-2F54-4823-A17A-2983119B821B}" srcOrd="1" destOrd="0" parTransId="{1929A02C-CF87-4A56-BB1D-9FC2E59E081E}" sibTransId="{9424639E-7B6D-474B-B376-9FECB1C83DA8}"/>
    <dgm:cxn modelId="{E361A902-3D88-43B7-BF5B-3CC46C2ABF43}" type="presParOf" srcId="{3CFB346F-703C-44A1-B423-1D199A6EA2AC}" destId="{AE6644BF-13C9-4869-972E-8C60AC0AC7FB}" srcOrd="0" destOrd="0" presId="urn:microsoft.com/office/officeart/2005/8/layout/hierarchy2"/>
    <dgm:cxn modelId="{C14CBAB9-B345-4726-955E-38362A269356}" type="presParOf" srcId="{AE6644BF-13C9-4869-972E-8C60AC0AC7FB}" destId="{100E3260-A051-4D4B-9F1A-45782A497618}" srcOrd="0" destOrd="0" presId="urn:microsoft.com/office/officeart/2005/8/layout/hierarchy2"/>
    <dgm:cxn modelId="{3FB255DE-9929-423A-9CFD-D718EF24EE55}" type="presParOf" srcId="{AE6644BF-13C9-4869-972E-8C60AC0AC7FB}" destId="{712AC994-49D8-4EA8-88EE-24D8C0FEB56F}" srcOrd="1" destOrd="0" presId="urn:microsoft.com/office/officeart/2005/8/layout/hierarchy2"/>
    <dgm:cxn modelId="{B7008580-D82F-446F-A798-8C810C0196EA}" type="presParOf" srcId="{712AC994-49D8-4EA8-88EE-24D8C0FEB56F}" destId="{620E3C31-EB11-479C-A2AD-AA6282FEA358}" srcOrd="0" destOrd="0" presId="urn:microsoft.com/office/officeart/2005/8/layout/hierarchy2"/>
    <dgm:cxn modelId="{F642E253-2879-4D6B-9D53-8B5E1B25ED85}" type="presParOf" srcId="{620E3C31-EB11-479C-A2AD-AA6282FEA358}" destId="{AAB53DBA-6E8A-4BD9-9E9D-DEE3EC06592F}" srcOrd="0" destOrd="0" presId="urn:microsoft.com/office/officeart/2005/8/layout/hierarchy2"/>
    <dgm:cxn modelId="{6C6CB364-4B5D-43B1-BA75-A3FF9B93ED3C}" type="presParOf" srcId="{712AC994-49D8-4EA8-88EE-24D8C0FEB56F}" destId="{8AD8FF48-D6B1-4F1F-84E8-977954F8CCE7}" srcOrd="1" destOrd="0" presId="urn:microsoft.com/office/officeart/2005/8/layout/hierarchy2"/>
    <dgm:cxn modelId="{66352302-E23E-4514-9B8C-C62FAE76CCC9}" type="presParOf" srcId="{8AD8FF48-D6B1-4F1F-84E8-977954F8CCE7}" destId="{F571B473-4AB0-4161-BC2A-05A0475DC797}" srcOrd="0" destOrd="0" presId="urn:microsoft.com/office/officeart/2005/8/layout/hierarchy2"/>
    <dgm:cxn modelId="{C4D366CF-24E0-495E-A0DA-D5DE94888536}" type="presParOf" srcId="{8AD8FF48-D6B1-4F1F-84E8-977954F8CCE7}" destId="{EF55A769-F43E-4B51-BE14-415E0C2016C1}" srcOrd="1" destOrd="0" presId="urn:microsoft.com/office/officeart/2005/8/layout/hierarchy2"/>
    <dgm:cxn modelId="{625FCEFA-780F-4332-B261-4D402E402CB2}" type="presParOf" srcId="{EF55A769-F43E-4B51-BE14-415E0C2016C1}" destId="{0D74CC24-6D13-4169-969E-94EABB05DE24}" srcOrd="0" destOrd="0" presId="urn:microsoft.com/office/officeart/2005/8/layout/hierarchy2"/>
    <dgm:cxn modelId="{D323F59F-5370-4408-AA04-55C5A4A440F6}" type="presParOf" srcId="{0D74CC24-6D13-4169-969E-94EABB05DE24}" destId="{8D4D76AB-1C23-4720-A736-85C1D9E5ADEB}" srcOrd="0" destOrd="0" presId="urn:microsoft.com/office/officeart/2005/8/layout/hierarchy2"/>
    <dgm:cxn modelId="{BBE4A306-C47A-4E1C-8CFB-7AE2CA8F83DC}" type="presParOf" srcId="{EF55A769-F43E-4B51-BE14-415E0C2016C1}" destId="{32503F27-613C-4318-99CD-21C2F9EC6A1C}" srcOrd="1" destOrd="0" presId="urn:microsoft.com/office/officeart/2005/8/layout/hierarchy2"/>
    <dgm:cxn modelId="{664AB33F-396B-4C05-892F-F506B4A2D8DD}" type="presParOf" srcId="{32503F27-613C-4318-99CD-21C2F9EC6A1C}" destId="{7B3460AE-5B50-4B15-9A5D-29D32E63322F}" srcOrd="0" destOrd="0" presId="urn:microsoft.com/office/officeart/2005/8/layout/hierarchy2"/>
    <dgm:cxn modelId="{DBD34307-B0C1-41F5-8027-2EA6933499B6}" type="presParOf" srcId="{32503F27-613C-4318-99CD-21C2F9EC6A1C}" destId="{AD38DD05-1538-4E38-BDEA-0D7C534E1641}" srcOrd="1" destOrd="0" presId="urn:microsoft.com/office/officeart/2005/8/layout/hierarchy2"/>
    <dgm:cxn modelId="{011E3A21-254F-410E-81C1-314607F2C751}" type="presParOf" srcId="{AD38DD05-1538-4E38-BDEA-0D7C534E1641}" destId="{A683E5BF-307D-4582-93C1-E6546223E44D}" srcOrd="0" destOrd="0" presId="urn:microsoft.com/office/officeart/2005/8/layout/hierarchy2"/>
    <dgm:cxn modelId="{2BBE20E7-CEA0-4E19-B474-5F87688517A8}" type="presParOf" srcId="{A683E5BF-307D-4582-93C1-E6546223E44D}" destId="{F8CAB5BB-A40C-41D6-A237-48535752A516}" srcOrd="0" destOrd="0" presId="urn:microsoft.com/office/officeart/2005/8/layout/hierarchy2"/>
    <dgm:cxn modelId="{87CACD95-B2FB-49CB-AC38-2C74CB2FEB5D}" type="presParOf" srcId="{AD38DD05-1538-4E38-BDEA-0D7C534E1641}" destId="{777F0309-6C21-4B6D-8F85-BF6C26514942}" srcOrd="1" destOrd="0" presId="urn:microsoft.com/office/officeart/2005/8/layout/hierarchy2"/>
    <dgm:cxn modelId="{C669194B-B074-4C14-9411-D7CB7D2B25FD}" type="presParOf" srcId="{777F0309-6C21-4B6D-8F85-BF6C26514942}" destId="{AE85A560-599C-48DE-981E-8CF2AFEF9A52}" srcOrd="0" destOrd="0" presId="urn:microsoft.com/office/officeart/2005/8/layout/hierarchy2"/>
    <dgm:cxn modelId="{065D4FF0-9849-499B-B464-7C7F4CC7DD45}" type="presParOf" srcId="{777F0309-6C21-4B6D-8F85-BF6C26514942}" destId="{8B60F18F-ED96-4175-896C-A582A5075015}" srcOrd="1" destOrd="0" presId="urn:microsoft.com/office/officeart/2005/8/layout/hierarchy2"/>
    <dgm:cxn modelId="{0F2B8DB6-D879-40C4-9A9E-27C57F3A51D6}" type="presParOf" srcId="{8B60F18F-ED96-4175-896C-A582A5075015}" destId="{BE0A0F8B-149B-4FF0-91FB-37C6DE5E3FA8}" srcOrd="0" destOrd="0" presId="urn:microsoft.com/office/officeart/2005/8/layout/hierarchy2"/>
    <dgm:cxn modelId="{6D45522A-138D-4DDE-9A60-516EEDC8C08D}" type="presParOf" srcId="{BE0A0F8B-149B-4FF0-91FB-37C6DE5E3FA8}" destId="{7046525B-4981-4CB7-A470-292FF322DB21}" srcOrd="0" destOrd="0" presId="urn:microsoft.com/office/officeart/2005/8/layout/hierarchy2"/>
    <dgm:cxn modelId="{F807445B-774A-41DB-8F66-1AED191739E7}" type="presParOf" srcId="{8B60F18F-ED96-4175-896C-A582A5075015}" destId="{77EE535B-5BF9-4AEB-A7EB-70A4C835E264}" srcOrd="1" destOrd="0" presId="urn:microsoft.com/office/officeart/2005/8/layout/hierarchy2"/>
    <dgm:cxn modelId="{A0CCA714-B3A9-4EEC-8BA7-9E395FA48685}" type="presParOf" srcId="{77EE535B-5BF9-4AEB-A7EB-70A4C835E264}" destId="{71151776-A0A9-404D-9D9E-99B54E8C0D79}" srcOrd="0" destOrd="0" presId="urn:microsoft.com/office/officeart/2005/8/layout/hierarchy2"/>
    <dgm:cxn modelId="{E72D6929-F543-4146-AF84-F38D89D4F088}" type="presParOf" srcId="{77EE535B-5BF9-4AEB-A7EB-70A4C835E264}" destId="{5C236594-1462-449F-9890-AC4C43F3C4F2}" srcOrd="1" destOrd="0" presId="urn:microsoft.com/office/officeart/2005/8/layout/hierarchy2"/>
    <dgm:cxn modelId="{5B3FC530-F21C-42DF-B286-9AADEDEB8371}" type="presParOf" srcId="{5C236594-1462-449F-9890-AC4C43F3C4F2}" destId="{382079CB-79AB-4692-9B33-2704D1D91583}" srcOrd="0" destOrd="0" presId="urn:microsoft.com/office/officeart/2005/8/layout/hierarchy2"/>
    <dgm:cxn modelId="{F3DF55AE-697B-40FC-9471-86F9DD67E924}" type="presParOf" srcId="{382079CB-79AB-4692-9B33-2704D1D91583}" destId="{B9C5F130-FC19-4616-B0DD-0D2E39B61C9C}" srcOrd="0" destOrd="0" presId="urn:microsoft.com/office/officeart/2005/8/layout/hierarchy2"/>
    <dgm:cxn modelId="{64C5350F-A60F-4CC7-A11C-ADE41990AEF5}" type="presParOf" srcId="{5C236594-1462-449F-9890-AC4C43F3C4F2}" destId="{17659366-3163-4629-B618-99FE02306C18}" srcOrd="1" destOrd="0" presId="urn:microsoft.com/office/officeart/2005/8/layout/hierarchy2"/>
    <dgm:cxn modelId="{59B26003-33E0-47F1-8F60-0F8F619CF163}" type="presParOf" srcId="{17659366-3163-4629-B618-99FE02306C18}" destId="{E4DCE3C7-7E04-4544-83A6-621455F843F7}" srcOrd="0" destOrd="0" presId="urn:microsoft.com/office/officeart/2005/8/layout/hierarchy2"/>
    <dgm:cxn modelId="{97665DCE-D670-4380-9753-0AD5A9F50203}" type="presParOf" srcId="{17659366-3163-4629-B618-99FE02306C18}" destId="{AB6A29DB-A89F-4DDD-B413-979098C46E52}" srcOrd="1" destOrd="0" presId="urn:microsoft.com/office/officeart/2005/8/layout/hierarchy2"/>
    <dgm:cxn modelId="{83A90D6A-29BC-4D30-8C27-4F4A42466853}" type="presParOf" srcId="{712AC994-49D8-4EA8-88EE-24D8C0FEB56F}" destId="{5E325BEC-45C4-4B16-8633-249899A26002}" srcOrd="2" destOrd="0" presId="urn:microsoft.com/office/officeart/2005/8/layout/hierarchy2"/>
    <dgm:cxn modelId="{FCBC4097-2AE6-45E5-B91C-7195B827BB56}" type="presParOf" srcId="{5E325BEC-45C4-4B16-8633-249899A26002}" destId="{1EB8C0FE-49EC-4BB2-84C3-4732AC217BAB}" srcOrd="0" destOrd="0" presId="urn:microsoft.com/office/officeart/2005/8/layout/hierarchy2"/>
    <dgm:cxn modelId="{7140EBDF-240E-4065-800F-6DC0CE0610A9}" type="presParOf" srcId="{712AC994-49D8-4EA8-88EE-24D8C0FEB56F}" destId="{981A5DFB-8C37-40FE-90CD-6B2D7E0402EF}" srcOrd="3" destOrd="0" presId="urn:microsoft.com/office/officeart/2005/8/layout/hierarchy2"/>
    <dgm:cxn modelId="{244A24F0-9D48-4DA4-99AD-2E99C65D6BC6}" type="presParOf" srcId="{981A5DFB-8C37-40FE-90CD-6B2D7E0402EF}" destId="{C56342E6-147E-4EE8-A5C5-D8123DE4EF4C}" srcOrd="0" destOrd="0" presId="urn:microsoft.com/office/officeart/2005/8/layout/hierarchy2"/>
    <dgm:cxn modelId="{8631CFCB-FC04-4AAA-A118-EF78250479E9}" type="presParOf" srcId="{981A5DFB-8C37-40FE-90CD-6B2D7E0402EF}" destId="{90BD7D24-F4B6-44E8-9122-90B142C5EFE9}" srcOrd="1" destOrd="0" presId="urn:microsoft.com/office/officeart/2005/8/layout/hierarchy2"/>
    <dgm:cxn modelId="{6E654345-1819-45C9-ABBD-776DF9396DD8}" type="presParOf" srcId="{90BD7D24-F4B6-44E8-9122-90B142C5EFE9}" destId="{A50AFAA2-3EA5-43E1-A15C-B78692810AC3}" srcOrd="0" destOrd="0" presId="urn:microsoft.com/office/officeart/2005/8/layout/hierarchy2"/>
    <dgm:cxn modelId="{9CE29392-3DD1-424F-AE51-C81D992E39D0}" type="presParOf" srcId="{A50AFAA2-3EA5-43E1-A15C-B78692810AC3}" destId="{2ADDA6E4-041F-4451-8B8B-3A5B2F8BD6D2}" srcOrd="0" destOrd="0" presId="urn:microsoft.com/office/officeart/2005/8/layout/hierarchy2"/>
    <dgm:cxn modelId="{3B21C17D-716D-4FB0-8E3F-ADBA5B9D87F2}" type="presParOf" srcId="{90BD7D24-F4B6-44E8-9122-90B142C5EFE9}" destId="{82DA028A-0774-4E0C-AAB6-E045F4BCC7BE}" srcOrd="1" destOrd="0" presId="urn:microsoft.com/office/officeart/2005/8/layout/hierarchy2"/>
    <dgm:cxn modelId="{FD6AF942-8283-4815-866D-3E565F3BD9F2}" type="presParOf" srcId="{82DA028A-0774-4E0C-AAB6-E045F4BCC7BE}" destId="{7878B263-5BB9-4746-A3FE-F5FB84E07645}" srcOrd="0" destOrd="0" presId="urn:microsoft.com/office/officeart/2005/8/layout/hierarchy2"/>
    <dgm:cxn modelId="{C0DEFFDF-FFA5-4778-8384-9E882B3E9697}" type="presParOf" srcId="{82DA028A-0774-4E0C-AAB6-E045F4BCC7BE}" destId="{C97C9D86-2643-4524-AA9F-9C1CCE250591}" srcOrd="1" destOrd="0" presId="urn:microsoft.com/office/officeart/2005/8/layout/hierarchy2"/>
    <dgm:cxn modelId="{0653C698-81AA-4D69-84CC-80C2A38C7E6C}" type="presParOf" srcId="{90BD7D24-F4B6-44E8-9122-90B142C5EFE9}" destId="{0452A614-2F4A-4E98-981F-744E50BF2475}" srcOrd="2" destOrd="0" presId="urn:microsoft.com/office/officeart/2005/8/layout/hierarchy2"/>
    <dgm:cxn modelId="{AA41BE56-1C4B-4226-9FCF-BB88F7607174}" type="presParOf" srcId="{0452A614-2F4A-4E98-981F-744E50BF2475}" destId="{4D7268EF-9DBC-4C75-B03A-B1D7D179DBE4}" srcOrd="0" destOrd="0" presId="urn:microsoft.com/office/officeart/2005/8/layout/hierarchy2"/>
    <dgm:cxn modelId="{ED121ED4-D1A2-4930-8DBB-CF3FB4B7BC10}" type="presParOf" srcId="{90BD7D24-F4B6-44E8-9122-90B142C5EFE9}" destId="{A7C1F8B9-B691-49BD-BE3A-26F9C7AADAAB}" srcOrd="3" destOrd="0" presId="urn:microsoft.com/office/officeart/2005/8/layout/hierarchy2"/>
    <dgm:cxn modelId="{1D9CB2D9-D3B4-47BD-ACD5-A2AE3BCF91B5}" type="presParOf" srcId="{A7C1F8B9-B691-49BD-BE3A-26F9C7AADAAB}" destId="{FC5C1B5B-2CC5-4E24-9E3E-4EDB74A25C39}" srcOrd="0" destOrd="0" presId="urn:microsoft.com/office/officeart/2005/8/layout/hierarchy2"/>
    <dgm:cxn modelId="{4B5DAE43-62D7-4D10-ACF1-70FED2B983DF}" type="presParOf" srcId="{A7C1F8B9-B691-49BD-BE3A-26F9C7AADAAB}" destId="{599C05EB-017F-43B9-91B3-E05E44225F94}" srcOrd="1" destOrd="0" presId="urn:microsoft.com/office/officeart/2005/8/layout/hierarchy2"/>
    <dgm:cxn modelId="{B30AD103-6C38-4273-98BC-FAA80E137285}" type="presParOf" srcId="{90BD7D24-F4B6-44E8-9122-90B142C5EFE9}" destId="{F41A5999-3D49-4B62-B004-C0DD4B93B4BA}" srcOrd="4" destOrd="0" presId="urn:microsoft.com/office/officeart/2005/8/layout/hierarchy2"/>
    <dgm:cxn modelId="{0F5D86D1-F9B5-43D1-A690-8535BA96CAF3}" type="presParOf" srcId="{F41A5999-3D49-4B62-B004-C0DD4B93B4BA}" destId="{571922E8-60A9-451D-A1B8-6F8336DE4EBE}" srcOrd="0" destOrd="0" presId="urn:microsoft.com/office/officeart/2005/8/layout/hierarchy2"/>
    <dgm:cxn modelId="{794C3407-6298-48BD-9145-59D9548558D4}" type="presParOf" srcId="{90BD7D24-F4B6-44E8-9122-90B142C5EFE9}" destId="{40DE7523-FA40-476A-AA11-33071641BF32}" srcOrd="5" destOrd="0" presId="urn:microsoft.com/office/officeart/2005/8/layout/hierarchy2"/>
    <dgm:cxn modelId="{BE03EED8-35A5-4DAA-A1EA-98BAA9E3A9DD}" type="presParOf" srcId="{40DE7523-FA40-476A-AA11-33071641BF32}" destId="{FF082B55-E8C6-4483-9E80-12E7308EA655}" srcOrd="0" destOrd="0" presId="urn:microsoft.com/office/officeart/2005/8/layout/hierarchy2"/>
    <dgm:cxn modelId="{86177E5E-1CE3-4E24-BC2A-40871790F101}" type="presParOf" srcId="{40DE7523-FA40-476A-AA11-33071641BF32}" destId="{BD2111E0-9620-425D-B112-E5DA00E1E11C}" srcOrd="1" destOrd="0" presId="urn:microsoft.com/office/officeart/2005/8/layout/hierarchy2"/>
    <dgm:cxn modelId="{3D9F19DA-BE04-40EB-9AE8-12DDB3696811}" type="presParOf" srcId="{90BD7D24-F4B6-44E8-9122-90B142C5EFE9}" destId="{8C9B7CCC-6081-448B-BB0C-75ADCFB54796}" srcOrd="6" destOrd="0" presId="urn:microsoft.com/office/officeart/2005/8/layout/hierarchy2"/>
    <dgm:cxn modelId="{42DEF7B4-F43D-4D01-847F-D40842A91AB9}" type="presParOf" srcId="{8C9B7CCC-6081-448B-BB0C-75ADCFB54796}" destId="{0CDC1201-71EF-4AF7-B043-C7277EF49DF1}" srcOrd="0" destOrd="0" presId="urn:microsoft.com/office/officeart/2005/8/layout/hierarchy2"/>
    <dgm:cxn modelId="{C534EDF7-4C05-4425-ACE9-600F027526A4}" type="presParOf" srcId="{90BD7D24-F4B6-44E8-9122-90B142C5EFE9}" destId="{A787084B-C63C-4656-AF17-5EF17C17ED15}" srcOrd="7" destOrd="0" presId="urn:microsoft.com/office/officeart/2005/8/layout/hierarchy2"/>
    <dgm:cxn modelId="{40F40D50-83E7-450C-A51E-088DF213B379}" type="presParOf" srcId="{A787084B-C63C-4656-AF17-5EF17C17ED15}" destId="{2A0B5577-7EE0-4CE1-A7BD-3E2CC152F499}" srcOrd="0" destOrd="0" presId="urn:microsoft.com/office/officeart/2005/8/layout/hierarchy2"/>
    <dgm:cxn modelId="{C165E7B9-462E-4844-A877-5EFCEE2B7FB4}" type="presParOf" srcId="{A787084B-C63C-4656-AF17-5EF17C17ED15}" destId="{18EF5F61-CA65-490F-81BA-16F05F8EF96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4B1B78-42C2-46B7-A536-3D2EA736B9EA}" type="doc">
      <dgm:prSet loTypeId="urn:microsoft.com/office/officeart/2005/8/layout/hierarchy2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1831B97C-E924-44CF-92C7-CF1A0E37320C}">
      <dgm:prSet phldrT="[Text]"/>
      <dgm:spPr/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PENGELOLAAN SAMPAH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46DAF3-A4C0-47DC-9A60-DD83423A1199}" type="parTrans" cxnId="{E5923F07-15D1-4065-B85F-09E1B731F12B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CAF6573-5618-440B-A2DD-A51AF563FC81}" type="sibTrans" cxnId="{E5923F07-15D1-4065-B85F-09E1B731F12B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96BCBDD-E398-4E35-A129-F87947C81D8B}">
      <dgm:prSet phldrT="[Text]"/>
      <dgm:spPr/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PENGURANGAN SAMPAH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743C037-284F-46B3-B560-D1848DD44DA3}" type="parTrans" cxnId="{95C76D32-E8E0-4924-AE31-52A43ED561F5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5421439-9B3A-4BC0-8011-7839F58C5C43}" type="sibTrans" cxnId="{95C76D32-E8E0-4924-AE31-52A43ED561F5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E13B65-9386-4E63-BD28-E76E9F978293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PEMBATASAN TIMBULAN SAMPAH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C270A2B-A826-4317-800C-21E81BF9AF42}" type="parTrans" cxnId="{6BCEC2D6-4792-4AA5-BC4E-1B0DCD05F880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C996E1B-C191-40AB-B221-8F76AECC06B0}" type="sibTrans" cxnId="{6BCEC2D6-4792-4AA5-BC4E-1B0DCD05F880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F4D6C2B-9DBA-496A-8156-53321C7242B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PENDAURAN ULANG SAMPAH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47F5543-7052-47BC-BB62-A56087D62C39}" type="parTrans" cxnId="{523DEC5E-3CCC-48B7-9F87-665521FB4464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3E2B52-09BB-4542-AA7A-86E105BB2016}" type="sibTrans" cxnId="{523DEC5E-3CCC-48B7-9F87-665521FB4464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4E93C9-AEFF-44E0-9A6D-592052879EE7}">
      <dgm:prSet phldrT="[Text]"/>
      <dgm:spPr/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PENANGANAN SAMPAH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1B96535-042F-4E11-BC39-2A74983526E9}" type="parTrans" cxnId="{259374E7-7203-427A-931A-1F07DA97C005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3E00405-B22D-4C32-98CD-F2EB2271285A}" type="sibTrans" cxnId="{259374E7-7203-427A-931A-1F07DA97C005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611736-21F4-4479-B6A0-C37C691DDECF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PEMANFAATAN KEMBALI SAMPAH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3028C40-7701-432A-B366-5369E1BB3682}" type="parTrans" cxnId="{1987FD55-5300-47F1-983C-56D1331F1807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07E47A8-5C7B-4166-80E9-1E0092243A02}" type="sibTrans" cxnId="{1987FD55-5300-47F1-983C-56D1331F1807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7E40CE-6A4F-418A-B3AB-0D4E546375A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PEMILAHAN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DC81208-3149-4C44-8468-58BCE020C8A5}" type="parTrans" cxnId="{1125A9DE-5483-424E-9210-AA00CD2794AA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3A862EB-ECC0-4870-A0E1-75B2D99516D1}" type="sibTrans" cxnId="{1125A9DE-5483-424E-9210-AA00CD2794AA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8E761A0-3549-409F-B5FA-E5FB406417C8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PENGUMPULAN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2A3E210-397C-485C-B232-D6EC9649FAF9}" type="parTrans" cxnId="{64E0B497-9B5D-4EBA-86C4-C7E9905671AF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66A0589-882E-4A0D-BE4E-F52FCC34133D}" type="sibTrans" cxnId="{64E0B497-9B5D-4EBA-86C4-C7E9905671AF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5CC6C34-643F-41DD-8C5F-CE039697BC2F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PENGANGKUTAN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0F6C9C-13DF-415F-8BEB-E51FF87DFC6F}" type="parTrans" cxnId="{464376F6-0487-4056-B559-009E3BB43B03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FA12487-0359-43E7-93A0-735D7F3AEC11}" type="sibTrans" cxnId="{464376F6-0487-4056-B559-009E3BB43B03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1A466A3-A067-4FDB-9E89-0DB4D0697350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D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PENGOLAHAN</a:t>
          </a:r>
          <a:endParaRPr lang="en-ID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7ECE1E4-A3D8-41C6-96D6-F2AEA8D5D8F7}" type="parTrans" cxnId="{53F14EEB-28BF-441A-B6CB-5887D1181654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73B9450-558E-45FF-82A7-8122D68794A9}" type="sibTrans" cxnId="{53F14EEB-28BF-441A-B6CB-5887D1181654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273092B-9626-401A-BC7E-EE9E5121B7D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D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PEMROSESAN AKHIR</a:t>
          </a:r>
        </a:p>
      </dgm:t>
    </dgm:pt>
    <dgm:pt modelId="{4A4C35EF-5FBD-4AB1-8A33-3C7E4F80DD87}" type="parTrans" cxnId="{87E7795A-E093-4D02-A55C-0A471E6DF386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1B41683-0A77-42CC-BC3D-D39E98D01F10}" type="sibTrans" cxnId="{87E7795A-E093-4D02-A55C-0A471E6DF386}">
      <dgm:prSet/>
      <dgm:spPr/>
      <dgm:t>
        <a:bodyPr/>
        <a:lstStyle/>
        <a:p>
          <a:endParaRPr lang="en-ID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B24FA5A-3111-44AE-A546-F84040351333}" type="pres">
      <dgm:prSet presAssocID="{D14B1B78-42C2-46B7-A536-3D2EA736B9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7FDD1EE-D92A-40B9-A235-246AA137E023}" type="pres">
      <dgm:prSet presAssocID="{1831B97C-E924-44CF-92C7-CF1A0E37320C}" presName="root1" presStyleCnt="0"/>
      <dgm:spPr/>
    </dgm:pt>
    <dgm:pt modelId="{FDB64296-AA79-41DE-ADAC-690BA66D5A06}" type="pres">
      <dgm:prSet presAssocID="{1831B97C-E924-44CF-92C7-CF1A0E37320C}" presName="LevelOneTextNode" presStyleLbl="node0" presStyleIdx="0" presStyleCnt="1">
        <dgm:presLayoutVars>
          <dgm:chPref val="3"/>
        </dgm:presLayoutVars>
      </dgm:prSet>
      <dgm:spPr/>
    </dgm:pt>
    <dgm:pt modelId="{D8BFA51B-77A2-4FDD-B90A-489E7FEB36B8}" type="pres">
      <dgm:prSet presAssocID="{1831B97C-E924-44CF-92C7-CF1A0E37320C}" presName="level2hierChild" presStyleCnt="0"/>
      <dgm:spPr/>
    </dgm:pt>
    <dgm:pt modelId="{12E8B2D7-13F6-4E7F-9C5B-FF11340250B2}" type="pres">
      <dgm:prSet presAssocID="{5743C037-284F-46B3-B560-D1848DD44DA3}" presName="conn2-1" presStyleLbl="parChTrans1D2" presStyleIdx="0" presStyleCnt="2"/>
      <dgm:spPr/>
    </dgm:pt>
    <dgm:pt modelId="{E70DD6A4-FE87-49C6-9FDF-87A5FFE92817}" type="pres">
      <dgm:prSet presAssocID="{5743C037-284F-46B3-B560-D1848DD44DA3}" presName="connTx" presStyleLbl="parChTrans1D2" presStyleIdx="0" presStyleCnt="2"/>
      <dgm:spPr/>
    </dgm:pt>
    <dgm:pt modelId="{2C406800-829F-40E9-BE7F-C8560C0B7FA8}" type="pres">
      <dgm:prSet presAssocID="{796BCBDD-E398-4E35-A129-F87947C81D8B}" presName="root2" presStyleCnt="0"/>
      <dgm:spPr/>
    </dgm:pt>
    <dgm:pt modelId="{C9CEEAD1-800F-4FA3-A4EB-6ADAE1D4308D}" type="pres">
      <dgm:prSet presAssocID="{796BCBDD-E398-4E35-A129-F87947C81D8B}" presName="LevelTwoTextNode" presStyleLbl="node2" presStyleIdx="0" presStyleCnt="2">
        <dgm:presLayoutVars>
          <dgm:chPref val="3"/>
        </dgm:presLayoutVars>
      </dgm:prSet>
      <dgm:spPr/>
    </dgm:pt>
    <dgm:pt modelId="{2304870D-6B1E-4137-96D0-1022DD500DB8}" type="pres">
      <dgm:prSet presAssocID="{796BCBDD-E398-4E35-A129-F87947C81D8B}" presName="level3hierChild" presStyleCnt="0"/>
      <dgm:spPr/>
    </dgm:pt>
    <dgm:pt modelId="{F75D9C2B-6706-419A-92FB-FEAEB21F20AA}" type="pres">
      <dgm:prSet presAssocID="{9C270A2B-A826-4317-800C-21E81BF9AF42}" presName="conn2-1" presStyleLbl="parChTrans1D3" presStyleIdx="0" presStyleCnt="8"/>
      <dgm:spPr/>
    </dgm:pt>
    <dgm:pt modelId="{A93DF05B-8DE6-45E3-ABF3-108E5359B0AA}" type="pres">
      <dgm:prSet presAssocID="{9C270A2B-A826-4317-800C-21E81BF9AF42}" presName="connTx" presStyleLbl="parChTrans1D3" presStyleIdx="0" presStyleCnt="8"/>
      <dgm:spPr/>
    </dgm:pt>
    <dgm:pt modelId="{1B96B7F4-2A30-40A2-B97C-5410DC708EDA}" type="pres">
      <dgm:prSet presAssocID="{FBE13B65-9386-4E63-BD28-E76E9F978293}" presName="root2" presStyleCnt="0"/>
      <dgm:spPr/>
    </dgm:pt>
    <dgm:pt modelId="{5433106A-6CB3-48F8-ABC9-D7A442AA607A}" type="pres">
      <dgm:prSet presAssocID="{FBE13B65-9386-4E63-BD28-E76E9F978293}" presName="LevelTwoTextNode" presStyleLbl="node3" presStyleIdx="0" presStyleCnt="8" custScaleX="224729">
        <dgm:presLayoutVars>
          <dgm:chPref val="3"/>
        </dgm:presLayoutVars>
      </dgm:prSet>
      <dgm:spPr/>
    </dgm:pt>
    <dgm:pt modelId="{DE66EC64-453F-4E55-8FB0-16701BEA63FA}" type="pres">
      <dgm:prSet presAssocID="{FBE13B65-9386-4E63-BD28-E76E9F978293}" presName="level3hierChild" presStyleCnt="0"/>
      <dgm:spPr/>
    </dgm:pt>
    <dgm:pt modelId="{A820786C-86C7-48F2-9616-79A04662E3A3}" type="pres">
      <dgm:prSet presAssocID="{647F5543-7052-47BC-BB62-A56087D62C39}" presName="conn2-1" presStyleLbl="parChTrans1D3" presStyleIdx="1" presStyleCnt="8"/>
      <dgm:spPr/>
    </dgm:pt>
    <dgm:pt modelId="{50E31D42-B4C0-4030-819A-13D1C25D6C1C}" type="pres">
      <dgm:prSet presAssocID="{647F5543-7052-47BC-BB62-A56087D62C39}" presName="connTx" presStyleLbl="parChTrans1D3" presStyleIdx="1" presStyleCnt="8"/>
      <dgm:spPr/>
    </dgm:pt>
    <dgm:pt modelId="{E0CF7335-A379-43DE-8DCF-B82CAB9F926A}" type="pres">
      <dgm:prSet presAssocID="{DF4D6C2B-9DBA-496A-8156-53321C7242BB}" presName="root2" presStyleCnt="0"/>
      <dgm:spPr/>
    </dgm:pt>
    <dgm:pt modelId="{BAE69753-BE89-48BE-AC9E-5E48C338F004}" type="pres">
      <dgm:prSet presAssocID="{DF4D6C2B-9DBA-496A-8156-53321C7242BB}" presName="LevelTwoTextNode" presStyleLbl="node3" presStyleIdx="1" presStyleCnt="8" custScaleX="224729">
        <dgm:presLayoutVars>
          <dgm:chPref val="3"/>
        </dgm:presLayoutVars>
      </dgm:prSet>
      <dgm:spPr/>
    </dgm:pt>
    <dgm:pt modelId="{A7EC4903-A277-4837-9561-AE2ED19E46C7}" type="pres">
      <dgm:prSet presAssocID="{DF4D6C2B-9DBA-496A-8156-53321C7242BB}" presName="level3hierChild" presStyleCnt="0"/>
      <dgm:spPr/>
    </dgm:pt>
    <dgm:pt modelId="{794D3F2A-CED5-4BF3-BCEA-A3FA3B775274}" type="pres">
      <dgm:prSet presAssocID="{03028C40-7701-432A-B366-5369E1BB3682}" presName="conn2-1" presStyleLbl="parChTrans1D3" presStyleIdx="2" presStyleCnt="8"/>
      <dgm:spPr/>
    </dgm:pt>
    <dgm:pt modelId="{4ABD15F3-CD6A-4DC4-A561-92ECF0ED1820}" type="pres">
      <dgm:prSet presAssocID="{03028C40-7701-432A-B366-5369E1BB3682}" presName="connTx" presStyleLbl="parChTrans1D3" presStyleIdx="2" presStyleCnt="8"/>
      <dgm:spPr/>
    </dgm:pt>
    <dgm:pt modelId="{5A8618E1-9CE8-4CE8-B1F8-29E6B3180A25}" type="pres">
      <dgm:prSet presAssocID="{26611736-21F4-4479-B6A0-C37C691DDECF}" presName="root2" presStyleCnt="0"/>
      <dgm:spPr/>
    </dgm:pt>
    <dgm:pt modelId="{9353C245-9563-44E7-B0AF-4845E62A6BB7}" type="pres">
      <dgm:prSet presAssocID="{26611736-21F4-4479-B6A0-C37C691DDECF}" presName="LevelTwoTextNode" presStyleLbl="node3" presStyleIdx="2" presStyleCnt="8" custScaleX="224729">
        <dgm:presLayoutVars>
          <dgm:chPref val="3"/>
        </dgm:presLayoutVars>
      </dgm:prSet>
      <dgm:spPr/>
    </dgm:pt>
    <dgm:pt modelId="{710AC331-22EE-49A5-869D-832341464AAF}" type="pres">
      <dgm:prSet presAssocID="{26611736-21F4-4479-B6A0-C37C691DDECF}" presName="level3hierChild" presStyleCnt="0"/>
      <dgm:spPr/>
    </dgm:pt>
    <dgm:pt modelId="{36BB96BD-F88D-4AD4-98CB-DEB628B59A86}" type="pres">
      <dgm:prSet presAssocID="{D1B96535-042F-4E11-BC39-2A74983526E9}" presName="conn2-1" presStyleLbl="parChTrans1D2" presStyleIdx="1" presStyleCnt="2"/>
      <dgm:spPr/>
    </dgm:pt>
    <dgm:pt modelId="{65C92393-872D-42F4-8F08-3B8163D3B5EF}" type="pres">
      <dgm:prSet presAssocID="{D1B96535-042F-4E11-BC39-2A74983526E9}" presName="connTx" presStyleLbl="parChTrans1D2" presStyleIdx="1" presStyleCnt="2"/>
      <dgm:spPr/>
    </dgm:pt>
    <dgm:pt modelId="{CA7A5B42-68AF-4C02-B8CF-A981008BFD8A}" type="pres">
      <dgm:prSet presAssocID="{E84E93C9-AEFF-44E0-9A6D-592052879EE7}" presName="root2" presStyleCnt="0"/>
      <dgm:spPr/>
    </dgm:pt>
    <dgm:pt modelId="{88A13502-EFF6-44A6-B8E9-9A5114DA6597}" type="pres">
      <dgm:prSet presAssocID="{E84E93C9-AEFF-44E0-9A6D-592052879EE7}" presName="LevelTwoTextNode" presStyleLbl="node2" presStyleIdx="1" presStyleCnt="2">
        <dgm:presLayoutVars>
          <dgm:chPref val="3"/>
        </dgm:presLayoutVars>
      </dgm:prSet>
      <dgm:spPr/>
    </dgm:pt>
    <dgm:pt modelId="{48CAFF33-7672-429E-A2AF-87BEEE44D8FB}" type="pres">
      <dgm:prSet presAssocID="{E84E93C9-AEFF-44E0-9A6D-592052879EE7}" presName="level3hierChild" presStyleCnt="0"/>
      <dgm:spPr/>
    </dgm:pt>
    <dgm:pt modelId="{40C00035-AFCA-4095-9682-808434C49889}" type="pres">
      <dgm:prSet presAssocID="{7DC81208-3149-4C44-8468-58BCE020C8A5}" presName="conn2-1" presStyleLbl="parChTrans1D3" presStyleIdx="3" presStyleCnt="8"/>
      <dgm:spPr/>
    </dgm:pt>
    <dgm:pt modelId="{C8B5BF7D-CE74-466E-8A08-88EC0279BEEA}" type="pres">
      <dgm:prSet presAssocID="{7DC81208-3149-4C44-8468-58BCE020C8A5}" presName="connTx" presStyleLbl="parChTrans1D3" presStyleIdx="3" presStyleCnt="8"/>
      <dgm:spPr/>
    </dgm:pt>
    <dgm:pt modelId="{F57EC4DE-BCDE-43D9-ABDD-AD2482AB2FE1}" type="pres">
      <dgm:prSet presAssocID="{D77E40CE-6A4F-418A-B3AB-0D4E546375AB}" presName="root2" presStyleCnt="0"/>
      <dgm:spPr/>
    </dgm:pt>
    <dgm:pt modelId="{853B4C9D-CF1C-4E91-9030-171D0B3EC4AE}" type="pres">
      <dgm:prSet presAssocID="{D77E40CE-6A4F-418A-B3AB-0D4E546375AB}" presName="LevelTwoTextNode" presStyleLbl="node3" presStyleIdx="3" presStyleCnt="8" custScaleX="224729">
        <dgm:presLayoutVars>
          <dgm:chPref val="3"/>
        </dgm:presLayoutVars>
      </dgm:prSet>
      <dgm:spPr/>
    </dgm:pt>
    <dgm:pt modelId="{714FE4AD-8573-4BD9-8DD1-CE6C8557345D}" type="pres">
      <dgm:prSet presAssocID="{D77E40CE-6A4F-418A-B3AB-0D4E546375AB}" presName="level3hierChild" presStyleCnt="0"/>
      <dgm:spPr/>
    </dgm:pt>
    <dgm:pt modelId="{A6D7FDD2-D55D-4913-9A1D-33FCAB877DA6}" type="pres">
      <dgm:prSet presAssocID="{22A3E210-397C-485C-B232-D6EC9649FAF9}" presName="conn2-1" presStyleLbl="parChTrans1D3" presStyleIdx="4" presStyleCnt="8"/>
      <dgm:spPr/>
    </dgm:pt>
    <dgm:pt modelId="{5104AF6A-CB64-4359-8BD5-DBF30CB1D6AD}" type="pres">
      <dgm:prSet presAssocID="{22A3E210-397C-485C-B232-D6EC9649FAF9}" presName="connTx" presStyleLbl="parChTrans1D3" presStyleIdx="4" presStyleCnt="8"/>
      <dgm:spPr/>
    </dgm:pt>
    <dgm:pt modelId="{BF1693A1-B242-40C0-BC39-B0350D94DA45}" type="pres">
      <dgm:prSet presAssocID="{98E761A0-3549-409F-B5FA-E5FB406417C8}" presName="root2" presStyleCnt="0"/>
      <dgm:spPr/>
    </dgm:pt>
    <dgm:pt modelId="{E73B609C-3FC7-443C-B8D3-711A77BD45E6}" type="pres">
      <dgm:prSet presAssocID="{98E761A0-3549-409F-B5FA-E5FB406417C8}" presName="LevelTwoTextNode" presStyleLbl="node3" presStyleIdx="4" presStyleCnt="8" custScaleX="224729">
        <dgm:presLayoutVars>
          <dgm:chPref val="3"/>
        </dgm:presLayoutVars>
      </dgm:prSet>
      <dgm:spPr/>
    </dgm:pt>
    <dgm:pt modelId="{DF7E7FD1-DC99-4B77-8445-78BD0A9ADED3}" type="pres">
      <dgm:prSet presAssocID="{98E761A0-3549-409F-B5FA-E5FB406417C8}" presName="level3hierChild" presStyleCnt="0"/>
      <dgm:spPr/>
    </dgm:pt>
    <dgm:pt modelId="{5A24E4BC-1560-4EF4-99AD-3867835D9AEA}" type="pres">
      <dgm:prSet presAssocID="{5B0F6C9C-13DF-415F-8BEB-E51FF87DFC6F}" presName="conn2-1" presStyleLbl="parChTrans1D3" presStyleIdx="5" presStyleCnt="8"/>
      <dgm:spPr/>
    </dgm:pt>
    <dgm:pt modelId="{67792D07-B974-4A02-A596-C8279FC3A56C}" type="pres">
      <dgm:prSet presAssocID="{5B0F6C9C-13DF-415F-8BEB-E51FF87DFC6F}" presName="connTx" presStyleLbl="parChTrans1D3" presStyleIdx="5" presStyleCnt="8"/>
      <dgm:spPr/>
    </dgm:pt>
    <dgm:pt modelId="{B82E41A6-3838-4371-BD94-FDA76B03E791}" type="pres">
      <dgm:prSet presAssocID="{05CC6C34-643F-41DD-8C5F-CE039697BC2F}" presName="root2" presStyleCnt="0"/>
      <dgm:spPr/>
    </dgm:pt>
    <dgm:pt modelId="{4B4E9927-2B72-46C0-B3D8-2BB1A2FAA82B}" type="pres">
      <dgm:prSet presAssocID="{05CC6C34-643F-41DD-8C5F-CE039697BC2F}" presName="LevelTwoTextNode" presStyleLbl="node3" presStyleIdx="5" presStyleCnt="8" custScaleX="224729">
        <dgm:presLayoutVars>
          <dgm:chPref val="3"/>
        </dgm:presLayoutVars>
      </dgm:prSet>
      <dgm:spPr/>
    </dgm:pt>
    <dgm:pt modelId="{48A59E2A-F824-436B-AEF4-969D2B219B53}" type="pres">
      <dgm:prSet presAssocID="{05CC6C34-643F-41DD-8C5F-CE039697BC2F}" presName="level3hierChild" presStyleCnt="0"/>
      <dgm:spPr/>
    </dgm:pt>
    <dgm:pt modelId="{37E7B286-9649-45BE-A586-69CBEB94B1F8}" type="pres">
      <dgm:prSet presAssocID="{A7ECE1E4-A3D8-41C6-96D6-F2AEA8D5D8F7}" presName="conn2-1" presStyleLbl="parChTrans1D3" presStyleIdx="6" presStyleCnt="8"/>
      <dgm:spPr/>
    </dgm:pt>
    <dgm:pt modelId="{F672236B-0AF3-4D6F-90C0-254911F93F61}" type="pres">
      <dgm:prSet presAssocID="{A7ECE1E4-A3D8-41C6-96D6-F2AEA8D5D8F7}" presName="connTx" presStyleLbl="parChTrans1D3" presStyleIdx="6" presStyleCnt="8"/>
      <dgm:spPr/>
    </dgm:pt>
    <dgm:pt modelId="{C2839E1E-17FE-47FE-BA0F-3F3EA57427F2}" type="pres">
      <dgm:prSet presAssocID="{E1A466A3-A067-4FDB-9E89-0DB4D0697350}" presName="root2" presStyleCnt="0"/>
      <dgm:spPr/>
    </dgm:pt>
    <dgm:pt modelId="{8209F896-2626-4C0A-A399-FA39B9F993BE}" type="pres">
      <dgm:prSet presAssocID="{E1A466A3-A067-4FDB-9E89-0DB4D0697350}" presName="LevelTwoTextNode" presStyleLbl="node3" presStyleIdx="6" presStyleCnt="8" custScaleX="224729">
        <dgm:presLayoutVars>
          <dgm:chPref val="3"/>
        </dgm:presLayoutVars>
      </dgm:prSet>
      <dgm:spPr/>
    </dgm:pt>
    <dgm:pt modelId="{34E98B02-64A3-4470-BA77-60A3B5FBED13}" type="pres">
      <dgm:prSet presAssocID="{E1A466A3-A067-4FDB-9E89-0DB4D0697350}" presName="level3hierChild" presStyleCnt="0"/>
      <dgm:spPr/>
    </dgm:pt>
    <dgm:pt modelId="{542CEC71-F81E-49EA-98DC-30AEFA968137}" type="pres">
      <dgm:prSet presAssocID="{4A4C35EF-5FBD-4AB1-8A33-3C7E4F80DD87}" presName="conn2-1" presStyleLbl="parChTrans1D3" presStyleIdx="7" presStyleCnt="8"/>
      <dgm:spPr/>
    </dgm:pt>
    <dgm:pt modelId="{6A75EECA-AB2E-44BD-BE95-65CC648B16C4}" type="pres">
      <dgm:prSet presAssocID="{4A4C35EF-5FBD-4AB1-8A33-3C7E4F80DD87}" presName="connTx" presStyleLbl="parChTrans1D3" presStyleIdx="7" presStyleCnt="8"/>
      <dgm:spPr/>
    </dgm:pt>
    <dgm:pt modelId="{090218B2-310E-4564-8ADA-1AFCBBC33DA6}" type="pres">
      <dgm:prSet presAssocID="{E273092B-9626-401A-BC7E-EE9E5121B7DB}" presName="root2" presStyleCnt="0"/>
      <dgm:spPr/>
    </dgm:pt>
    <dgm:pt modelId="{8F36C046-2A82-4D27-9759-F86A1D641F4E}" type="pres">
      <dgm:prSet presAssocID="{E273092B-9626-401A-BC7E-EE9E5121B7DB}" presName="LevelTwoTextNode" presStyleLbl="node3" presStyleIdx="7" presStyleCnt="8" custScaleX="224729">
        <dgm:presLayoutVars>
          <dgm:chPref val="3"/>
        </dgm:presLayoutVars>
      </dgm:prSet>
      <dgm:spPr/>
    </dgm:pt>
    <dgm:pt modelId="{A77CA70B-BF50-4B16-82E3-D6E4499F9C81}" type="pres">
      <dgm:prSet presAssocID="{E273092B-9626-401A-BC7E-EE9E5121B7DB}" presName="level3hierChild" presStyleCnt="0"/>
      <dgm:spPr/>
    </dgm:pt>
  </dgm:ptLst>
  <dgm:cxnLst>
    <dgm:cxn modelId="{E5923F07-15D1-4065-B85F-09E1B731F12B}" srcId="{D14B1B78-42C2-46B7-A536-3D2EA736B9EA}" destId="{1831B97C-E924-44CF-92C7-CF1A0E37320C}" srcOrd="0" destOrd="0" parTransId="{1746DAF3-A4C0-47DC-9A60-DD83423A1199}" sibTransId="{ACAF6573-5618-440B-A2DD-A51AF563FC81}"/>
    <dgm:cxn modelId="{EEE7F216-C39E-4F59-8E52-0B53DEB02585}" type="presOf" srcId="{4A4C35EF-5FBD-4AB1-8A33-3C7E4F80DD87}" destId="{542CEC71-F81E-49EA-98DC-30AEFA968137}" srcOrd="0" destOrd="0" presId="urn:microsoft.com/office/officeart/2005/8/layout/hierarchy2"/>
    <dgm:cxn modelId="{1CD9661B-ECD0-4549-8C6A-67507D738C94}" type="presOf" srcId="{E1A466A3-A067-4FDB-9E89-0DB4D0697350}" destId="{8209F896-2626-4C0A-A399-FA39B9F993BE}" srcOrd="0" destOrd="0" presId="urn:microsoft.com/office/officeart/2005/8/layout/hierarchy2"/>
    <dgm:cxn modelId="{8886AF23-BD16-43E2-8662-22BDC2CF2A4A}" type="presOf" srcId="{05CC6C34-643F-41DD-8C5F-CE039697BC2F}" destId="{4B4E9927-2B72-46C0-B3D8-2BB1A2FAA82B}" srcOrd="0" destOrd="0" presId="urn:microsoft.com/office/officeart/2005/8/layout/hierarchy2"/>
    <dgm:cxn modelId="{61D29B2B-1222-4A88-B19B-F7594119A6CE}" type="presOf" srcId="{5743C037-284F-46B3-B560-D1848DD44DA3}" destId="{12E8B2D7-13F6-4E7F-9C5B-FF11340250B2}" srcOrd="0" destOrd="0" presId="urn:microsoft.com/office/officeart/2005/8/layout/hierarchy2"/>
    <dgm:cxn modelId="{95C76D32-E8E0-4924-AE31-52A43ED561F5}" srcId="{1831B97C-E924-44CF-92C7-CF1A0E37320C}" destId="{796BCBDD-E398-4E35-A129-F87947C81D8B}" srcOrd="0" destOrd="0" parTransId="{5743C037-284F-46B3-B560-D1848DD44DA3}" sibTransId="{65421439-9B3A-4BC0-8011-7839F58C5C43}"/>
    <dgm:cxn modelId="{5EAC335E-615F-4CBB-B28E-1EDE3B7A9CCE}" type="presOf" srcId="{A7ECE1E4-A3D8-41C6-96D6-F2AEA8D5D8F7}" destId="{37E7B286-9649-45BE-A586-69CBEB94B1F8}" srcOrd="0" destOrd="0" presId="urn:microsoft.com/office/officeart/2005/8/layout/hierarchy2"/>
    <dgm:cxn modelId="{96C6535E-C001-4C34-A6E6-64CE00B5DFAE}" type="presOf" srcId="{647F5543-7052-47BC-BB62-A56087D62C39}" destId="{50E31D42-B4C0-4030-819A-13D1C25D6C1C}" srcOrd="1" destOrd="0" presId="urn:microsoft.com/office/officeart/2005/8/layout/hierarchy2"/>
    <dgm:cxn modelId="{523DEC5E-3CCC-48B7-9F87-665521FB4464}" srcId="{796BCBDD-E398-4E35-A129-F87947C81D8B}" destId="{DF4D6C2B-9DBA-496A-8156-53321C7242BB}" srcOrd="1" destOrd="0" parTransId="{647F5543-7052-47BC-BB62-A56087D62C39}" sibTransId="{823E2B52-09BB-4542-AA7A-86E105BB2016}"/>
    <dgm:cxn modelId="{BE251264-B185-4BF2-993C-65EFD47AAEB1}" type="presOf" srcId="{D1B96535-042F-4E11-BC39-2A74983526E9}" destId="{65C92393-872D-42F4-8F08-3B8163D3B5EF}" srcOrd="1" destOrd="0" presId="urn:microsoft.com/office/officeart/2005/8/layout/hierarchy2"/>
    <dgm:cxn modelId="{6F3A0C65-A33A-49DF-BA8C-0CB043299292}" type="presOf" srcId="{26611736-21F4-4479-B6A0-C37C691DDECF}" destId="{9353C245-9563-44E7-B0AF-4845E62A6BB7}" srcOrd="0" destOrd="0" presId="urn:microsoft.com/office/officeart/2005/8/layout/hierarchy2"/>
    <dgm:cxn modelId="{27D44E47-FA50-4F4D-9E83-E739CEAD11CF}" type="presOf" srcId="{FBE13B65-9386-4E63-BD28-E76E9F978293}" destId="{5433106A-6CB3-48F8-ABC9-D7A442AA607A}" srcOrd="0" destOrd="0" presId="urn:microsoft.com/office/officeart/2005/8/layout/hierarchy2"/>
    <dgm:cxn modelId="{24085A48-6787-4C8B-B41F-63B738F9391B}" type="presOf" srcId="{9C270A2B-A826-4317-800C-21E81BF9AF42}" destId="{A93DF05B-8DE6-45E3-ABF3-108E5359B0AA}" srcOrd="1" destOrd="0" presId="urn:microsoft.com/office/officeart/2005/8/layout/hierarchy2"/>
    <dgm:cxn modelId="{B974664A-7E6C-4068-8B20-C7B15208E0E9}" type="presOf" srcId="{98E761A0-3549-409F-B5FA-E5FB406417C8}" destId="{E73B609C-3FC7-443C-B8D3-711A77BD45E6}" srcOrd="0" destOrd="0" presId="urn:microsoft.com/office/officeart/2005/8/layout/hierarchy2"/>
    <dgm:cxn modelId="{EBC91D4C-45E0-4EB6-AFFC-F0FCC4DF3C3A}" type="presOf" srcId="{7DC81208-3149-4C44-8468-58BCE020C8A5}" destId="{40C00035-AFCA-4095-9682-808434C49889}" srcOrd="0" destOrd="0" presId="urn:microsoft.com/office/officeart/2005/8/layout/hierarchy2"/>
    <dgm:cxn modelId="{5108AF4F-EC87-4A97-AB5F-70F8CCDC2B12}" type="presOf" srcId="{E273092B-9626-401A-BC7E-EE9E5121B7DB}" destId="{8F36C046-2A82-4D27-9759-F86A1D641F4E}" srcOrd="0" destOrd="0" presId="urn:microsoft.com/office/officeart/2005/8/layout/hierarchy2"/>
    <dgm:cxn modelId="{90F1B151-868F-4C4E-A432-302FCB66F5DA}" type="presOf" srcId="{5B0F6C9C-13DF-415F-8BEB-E51FF87DFC6F}" destId="{67792D07-B974-4A02-A596-C8279FC3A56C}" srcOrd="1" destOrd="0" presId="urn:microsoft.com/office/officeart/2005/8/layout/hierarchy2"/>
    <dgm:cxn modelId="{6F13B755-EE79-41B6-B16C-340D95F65081}" type="presOf" srcId="{D77E40CE-6A4F-418A-B3AB-0D4E546375AB}" destId="{853B4C9D-CF1C-4E91-9030-171D0B3EC4AE}" srcOrd="0" destOrd="0" presId="urn:microsoft.com/office/officeart/2005/8/layout/hierarchy2"/>
    <dgm:cxn modelId="{1987FD55-5300-47F1-983C-56D1331F1807}" srcId="{796BCBDD-E398-4E35-A129-F87947C81D8B}" destId="{26611736-21F4-4479-B6A0-C37C691DDECF}" srcOrd="2" destOrd="0" parTransId="{03028C40-7701-432A-B366-5369E1BB3682}" sibTransId="{507E47A8-5C7B-4166-80E9-1E0092243A02}"/>
    <dgm:cxn modelId="{71695278-F000-4B00-AFC3-73DDB565308E}" type="presOf" srcId="{A7ECE1E4-A3D8-41C6-96D6-F2AEA8D5D8F7}" destId="{F672236B-0AF3-4D6F-90C0-254911F93F61}" srcOrd="1" destOrd="0" presId="urn:microsoft.com/office/officeart/2005/8/layout/hierarchy2"/>
    <dgm:cxn modelId="{87E7795A-E093-4D02-A55C-0A471E6DF386}" srcId="{E84E93C9-AEFF-44E0-9A6D-592052879EE7}" destId="{E273092B-9626-401A-BC7E-EE9E5121B7DB}" srcOrd="4" destOrd="0" parTransId="{4A4C35EF-5FBD-4AB1-8A33-3C7E4F80DD87}" sibTransId="{41B41683-0A77-42CC-BC3D-D39E98D01F10}"/>
    <dgm:cxn modelId="{5C66BA7D-1F29-4144-B0A2-EB2F14A29111}" type="presOf" srcId="{E84E93C9-AEFF-44E0-9A6D-592052879EE7}" destId="{88A13502-EFF6-44A6-B8E9-9A5114DA6597}" srcOrd="0" destOrd="0" presId="urn:microsoft.com/office/officeart/2005/8/layout/hierarchy2"/>
    <dgm:cxn modelId="{C74DBC7E-C0A4-45BA-92C4-FA04EF0AC189}" type="presOf" srcId="{D14B1B78-42C2-46B7-A536-3D2EA736B9EA}" destId="{BB24FA5A-3111-44AE-A546-F84040351333}" srcOrd="0" destOrd="0" presId="urn:microsoft.com/office/officeart/2005/8/layout/hierarchy2"/>
    <dgm:cxn modelId="{AD2A0080-D199-4C18-865F-EC71220B3BAE}" type="presOf" srcId="{647F5543-7052-47BC-BB62-A56087D62C39}" destId="{A820786C-86C7-48F2-9616-79A04662E3A3}" srcOrd="0" destOrd="0" presId="urn:microsoft.com/office/officeart/2005/8/layout/hierarchy2"/>
    <dgm:cxn modelId="{3FC9D882-CF96-4FDB-8487-3E7FD89951B2}" type="presOf" srcId="{796BCBDD-E398-4E35-A129-F87947C81D8B}" destId="{C9CEEAD1-800F-4FA3-A4EB-6ADAE1D4308D}" srcOrd="0" destOrd="0" presId="urn:microsoft.com/office/officeart/2005/8/layout/hierarchy2"/>
    <dgm:cxn modelId="{04229683-1AAA-4753-BD34-A780D47140ED}" type="presOf" srcId="{DF4D6C2B-9DBA-496A-8156-53321C7242BB}" destId="{BAE69753-BE89-48BE-AC9E-5E48C338F004}" srcOrd="0" destOrd="0" presId="urn:microsoft.com/office/officeart/2005/8/layout/hierarchy2"/>
    <dgm:cxn modelId="{A252FA83-4FBB-4DC2-8FFC-6A793CAEAC92}" type="presOf" srcId="{5743C037-284F-46B3-B560-D1848DD44DA3}" destId="{E70DD6A4-FE87-49C6-9FDF-87A5FFE92817}" srcOrd="1" destOrd="0" presId="urn:microsoft.com/office/officeart/2005/8/layout/hierarchy2"/>
    <dgm:cxn modelId="{00DADC89-B43F-4484-8BCE-4AB162DCEAFE}" type="presOf" srcId="{22A3E210-397C-485C-B232-D6EC9649FAF9}" destId="{A6D7FDD2-D55D-4913-9A1D-33FCAB877DA6}" srcOrd="0" destOrd="0" presId="urn:microsoft.com/office/officeart/2005/8/layout/hierarchy2"/>
    <dgm:cxn modelId="{1702BC96-A577-4702-82A0-D38181160E73}" type="presOf" srcId="{03028C40-7701-432A-B366-5369E1BB3682}" destId="{4ABD15F3-CD6A-4DC4-A561-92ECF0ED1820}" srcOrd="1" destOrd="0" presId="urn:microsoft.com/office/officeart/2005/8/layout/hierarchy2"/>
    <dgm:cxn modelId="{0A6BE796-B302-4727-8B1A-DBF4E966904E}" type="presOf" srcId="{03028C40-7701-432A-B366-5369E1BB3682}" destId="{794D3F2A-CED5-4BF3-BCEA-A3FA3B775274}" srcOrd="0" destOrd="0" presId="urn:microsoft.com/office/officeart/2005/8/layout/hierarchy2"/>
    <dgm:cxn modelId="{64E0B497-9B5D-4EBA-86C4-C7E9905671AF}" srcId="{E84E93C9-AEFF-44E0-9A6D-592052879EE7}" destId="{98E761A0-3549-409F-B5FA-E5FB406417C8}" srcOrd="1" destOrd="0" parTransId="{22A3E210-397C-485C-B232-D6EC9649FAF9}" sibTransId="{366A0589-882E-4A0D-BE4E-F52FCC34133D}"/>
    <dgm:cxn modelId="{CD149AA7-4051-4C14-BD06-CAFD83DE8B2D}" type="presOf" srcId="{1831B97C-E924-44CF-92C7-CF1A0E37320C}" destId="{FDB64296-AA79-41DE-ADAC-690BA66D5A06}" srcOrd="0" destOrd="0" presId="urn:microsoft.com/office/officeart/2005/8/layout/hierarchy2"/>
    <dgm:cxn modelId="{5FC71CAC-2E0D-45D8-B8B5-FCB849D5491C}" type="presOf" srcId="{4A4C35EF-5FBD-4AB1-8A33-3C7E4F80DD87}" destId="{6A75EECA-AB2E-44BD-BE95-65CC648B16C4}" srcOrd="1" destOrd="0" presId="urn:microsoft.com/office/officeart/2005/8/layout/hierarchy2"/>
    <dgm:cxn modelId="{6BCEC2D6-4792-4AA5-BC4E-1B0DCD05F880}" srcId="{796BCBDD-E398-4E35-A129-F87947C81D8B}" destId="{FBE13B65-9386-4E63-BD28-E76E9F978293}" srcOrd="0" destOrd="0" parTransId="{9C270A2B-A826-4317-800C-21E81BF9AF42}" sibTransId="{AC996E1B-C191-40AB-B221-8F76AECC06B0}"/>
    <dgm:cxn modelId="{1125A9DE-5483-424E-9210-AA00CD2794AA}" srcId="{E84E93C9-AEFF-44E0-9A6D-592052879EE7}" destId="{D77E40CE-6A4F-418A-B3AB-0D4E546375AB}" srcOrd="0" destOrd="0" parTransId="{7DC81208-3149-4C44-8468-58BCE020C8A5}" sibTransId="{83A862EB-ECC0-4870-A0E1-75B2D99516D1}"/>
    <dgm:cxn modelId="{259374E7-7203-427A-931A-1F07DA97C005}" srcId="{1831B97C-E924-44CF-92C7-CF1A0E37320C}" destId="{E84E93C9-AEFF-44E0-9A6D-592052879EE7}" srcOrd="1" destOrd="0" parTransId="{D1B96535-042F-4E11-BC39-2A74983526E9}" sibTransId="{93E00405-B22D-4C32-98CD-F2EB2271285A}"/>
    <dgm:cxn modelId="{CCCB79E8-D520-4A95-9856-BF0BD0826F2B}" type="presOf" srcId="{D1B96535-042F-4E11-BC39-2A74983526E9}" destId="{36BB96BD-F88D-4AD4-98CB-DEB628B59A86}" srcOrd="0" destOrd="0" presId="urn:microsoft.com/office/officeart/2005/8/layout/hierarchy2"/>
    <dgm:cxn modelId="{FE2C37EA-EBC5-4F33-8B17-D9D487B82EF6}" type="presOf" srcId="{7DC81208-3149-4C44-8468-58BCE020C8A5}" destId="{C8B5BF7D-CE74-466E-8A08-88EC0279BEEA}" srcOrd="1" destOrd="0" presId="urn:microsoft.com/office/officeart/2005/8/layout/hierarchy2"/>
    <dgm:cxn modelId="{53F14EEB-28BF-441A-B6CB-5887D1181654}" srcId="{E84E93C9-AEFF-44E0-9A6D-592052879EE7}" destId="{E1A466A3-A067-4FDB-9E89-0DB4D0697350}" srcOrd="3" destOrd="0" parTransId="{A7ECE1E4-A3D8-41C6-96D6-F2AEA8D5D8F7}" sibTransId="{D73B9450-558E-45FF-82A7-8122D68794A9}"/>
    <dgm:cxn modelId="{EFB59EED-2BFF-42CF-8AFA-F104DF791A38}" type="presOf" srcId="{5B0F6C9C-13DF-415F-8BEB-E51FF87DFC6F}" destId="{5A24E4BC-1560-4EF4-99AD-3867835D9AEA}" srcOrd="0" destOrd="0" presId="urn:microsoft.com/office/officeart/2005/8/layout/hierarchy2"/>
    <dgm:cxn modelId="{7AFA9FF0-8498-4B79-882C-2ADA2305A146}" type="presOf" srcId="{9C270A2B-A826-4317-800C-21E81BF9AF42}" destId="{F75D9C2B-6706-419A-92FB-FEAEB21F20AA}" srcOrd="0" destOrd="0" presId="urn:microsoft.com/office/officeart/2005/8/layout/hierarchy2"/>
    <dgm:cxn modelId="{464376F6-0487-4056-B559-009E3BB43B03}" srcId="{E84E93C9-AEFF-44E0-9A6D-592052879EE7}" destId="{05CC6C34-643F-41DD-8C5F-CE039697BC2F}" srcOrd="2" destOrd="0" parTransId="{5B0F6C9C-13DF-415F-8BEB-E51FF87DFC6F}" sibTransId="{BFA12487-0359-43E7-93A0-735D7F3AEC11}"/>
    <dgm:cxn modelId="{57903BFD-D2BE-4931-BAFF-88459FA5FE93}" type="presOf" srcId="{22A3E210-397C-485C-B232-D6EC9649FAF9}" destId="{5104AF6A-CB64-4359-8BD5-DBF30CB1D6AD}" srcOrd="1" destOrd="0" presId="urn:microsoft.com/office/officeart/2005/8/layout/hierarchy2"/>
    <dgm:cxn modelId="{BC51A847-997A-4BF5-9D53-E547C6094E90}" type="presParOf" srcId="{BB24FA5A-3111-44AE-A546-F84040351333}" destId="{37FDD1EE-D92A-40B9-A235-246AA137E023}" srcOrd="0" destOrd="0" presId="urn:microsoft.com/office/officeart/2005/8/layout/hierarchy2"/>
    <dgm:cxn modelId="{F8903EBB-A561-4B4C-A6B9-85DC64C9F4EB}" type="presParOf" srcId="{37FDD1EE-D92A-40B9-A235-246AA137E023}" destId="{FDB64296-AA79-41DE-ADAC-690BA66D5A06}" srcOrd="0" destOrd="0" presId="urn:microsoft.com/office/officeart/2005/8/layout/hierarchy2"/>
    <dgm:cxn modelId="{B10B955C-F5EA-43C8-9FDE-A99789C6F0C1}" type="presParOf" srcId="{37FDD1EE-D92A-40B9-A235-246AA137E023}" destId="{D8BFA51B-77A2-4FDD-B90A-489E7FEB36B8}" srcOrd="1" destOrd="0" presId="urn:microsoft.com/office/officeart/2005/8/layout/hierarchy2"/>
    <dgm:cxn modelId="{A93EDED5-0E8B-4A49-99D6-D87C24FDF5AA}" type="presParOf" srcId="{D8BFA51B-77A2-4FDD-B90A-489E7FEB36B8}" destId="{12E8B2D7-13F6-4E7F-9C5B-FF11340250B2}" srcOrd="0" destOrd="0" presId="urn:microsoft.com/office/officeart/2005/8/layout/hierarchy2"/>
    <dgm:cxn modelId="{5001C83A-0126-46A1-99E8-8CBDD00C99F9}" type="presParOf" srcId="{12E8B2D7-13F6-4E7F-9C5B-FF11340250B2}" destId="{E70DD6A4-FE87-49C6-9FDF-87A5FFE92817}" srcOrd="0" destOrd="0" presId="urn:microsoft.com/office/officeart/2005/8/layout/hierarchy2"/>
    <dgm:cxn modelId="{D3D5003D-B37B-4539-87C4-7F5862BA1CFF}" type="presParOf" srcId="{D8BFA51B-77A2-4FDD-B90A-489E7FEB36B8}" destId="{2C406800-829F-40E9-BE7F-C8560C0B7FA8}" srcOrd="1" destOrd="0" presId="urn:microsoft.com/office/officeart/2005/8/layout/hierarchy2"/>
    <dgm:cxn modelId="{B790167E-5B97-45AA-BEB5-C8357C8EB469}" type="presParOf" srcId="{2C406800-829F-40E9-BE7F-C8560C0B7FA8}" destId="{C9CEEAD1-800F-4FA3-A4EB-6ADAE1D4308D}" srcOrd="0" destOrd="0" presId="urn:microsoft.com/office/officeart/2005/8/layout/hierarchy2"/>
    <dgm:cxn modelId="{1A404461-E324-4C2A-A76E-CF84499BA13F}" type="presParOf" srcId="{2C406800-829F-40E9-BE7F-C8560C0B7FA8}" destId="{2304870D-6B1E-4137-96D0-1022DD500DB8}" srcOrd="1" destOrd="0" presId="urn:microsoft.com/office/officeart/2005/8/layout/hierarchy2"/>
    <dgm:cxn modelId="{9CE61EDC-C8CF-4DC5-81F9-E672CD6F0997}" type="presParOf" srcId="{2304870D-6B1E-4137-96D0-1022DD500DB8}" destId="{F75D9C2B-6706-419A-92FB-FEAEB21F20AA}" srcOrd="0" destOrd="0" presId="urn:microsoft.com/office/officeart/2005/8/layout/hierarchy2"/>
    <dgm:cxn modelId="{1926A0D5-4E47-48A9-9629-D97F3192421A}" type="presParOf" srcId="{F75D9C2B-6706-419A-92FB-FEAEB21F20AA}" destId="{A93DF05B-8DE6-45E3-ABF3-108E5359B0AA}" srcOrd="0" destOrd="0" presId="urn:microsoft.com/office/officeart/2005/8/layout/hierarchy2"/>
    <dgm:cxn modelId="{0DF282DD-C669-4518-8D91-C384A1D12CC6}" type="presParOf" srcId="{2304870D-6B1E-4137-96D0-1022DD500DB8}" destId="{1B96B7F4-2A30-40A2-B97C-5410DC708EDA}" srcOrd="1" destOrd="0" presId="urn:microsoft.com/office/officeart/2005/8/layout/hierarchy2"/>
    <dgm:cxn modelId="{630FD6A5-D0E7-417C-B75C-E4BD01E4AF16}" type="presParOf" srcId="{1B96B7F4-2A30-40A2-B97C-5410DC708EDA}" destId="{5433106A-6CB3-48F8-ABC9-D7A442AA607A}" srcOrd="0" destOrd="0" presId="urn:microsoft.com/office/officeart/2005/8/layout/hierarchy2"/>
    <dgm:cxn modelId="{6661821C-6955-4504-A4CB-20A2B13BA1FA}" type="presParOf" srcId="{1B96B7F4-2A30-40A2-B97C-5410DC708EDA}" destId="{DE66EC64-453F-4E55-8FB0-16701BEA63FA}" srcOrd="1" destOrd="0" presId="urn:microsoft.com/office/officeart/2005/8/layout/hierarchy2"/>
    <dgm:cxn modelId="{6F3D8CC2-13C5-4152-B904-D1E24E8A8662}" type="presParOf" srcId="{2304870D-6B1E-4137-96D0-1022DD500DB8}" destId="{A820786C-86C7-48F2-9616-79A04662E3A3}" srcOrd="2" destOrd="0" presId="urn:microsoft.com/office/officeart/2005/8/layout/hierarchy2"/>
    <dgm:cxn modelId="{68B074A7-CADC-4010-9699-7EFDE649615E}" type="presParOf" srcId="{A820786C-86C7-48F2-9616-79A04662E3A3}" destId="{50E31D42-B4C0-4030-819A-13D1C25D6C1C}" srcOrd="0" destOrd="0" presId="urn:microsoft.com/office/officeart/2005/8/layout/hierarchy2"/>
    <dgm:cxn modelId="{A4133B32-DDF0-4506-B5E6-A91E21370637}" type="presParOf" srcId="{2304870D-6B1E-4137-96D0-1022DD500DB8}" destId="{E0CF7335-A379-43DE-8DCF-B82CAB9F926A}" srcOrd="3" destOrd="0" presId="urn:microsoft.com/office/officeart/2005/8/layout/hierarchy2"/>
    <dgm:cxn modelId="{AFBD43FC-C22D-406F-91DB-9180F40A1B28}" type="presParOf" srcId="{E0CF7335-A379-43DE-8DCF-B82CAB9F926A}" destId="{BAE69753-BE89-48BE-AC9E-5E48C338F004}" srcOrd="0" destOrd="0" presId="urn:microsoft.com/office/officeart/2005/8/layout/hierarchy2"/>
    <dgm:cxn modelId="{14F16F41-71E7-4A6E-8DE4-BF54F9B57449}" type="presParOf" srcId="{E0CF7335-A379-43DE-8DCF-B82CAB9F926A}" destId="{A7EC4903-A277-4837-9561-AE2ED19E46C7}" srcOrd="1" destOrd="0" presId="urn:microsoft.com/office/officeart/2005/8/layout/hierarchy2"/>
    <dgm:cxn modelId="{1BA7583C-5647-44B4-9E6C-FF6B77C65B25}" type="presParOf" srcId="{2304870D-6B1E-4137-96D0-1022DD500DB8}" destId="{794D3F2A-CED5-4BF3-BCEA-A3FA3B775274}" srcOrd="4" destOrd="0" presId="urn:microsoft.com/office/officeart/2005/8/layout/hierarchy2"/>
    <dgm:cxn modelId="{9801749A-8691-4F09-9E43-DD74FCDFA0CF}" type="presParOf" srcId="{794D3F2A-CED5-4BF3-BCEA-A3FA3B775274}" destId="{4ABD15F3-CD6A-4DC4-A561-92ECF0ED1820}" srcOrd="0" destOrd="0" presId="urn:microsoft.com/office/officeart/2005/8/layout/hierarchy2"/>
    <dgm:cxn modelId="{946624F6-50C7-4254-A139-257F05C6DAE3}" type="presParOf" srcId="{2304870D-6B1E-4137-96D0-1022DD500DB8}" destId="{5A8618E1-9CE8-4CE8-B1F8-29E6B3180A25}" srcOrd="5" destOrd="0" presId="urn:microsoft.com/office/officeart/2005/8/layout/hierarchy2"/>
    <dgm:cxn modelId="{65E3611D-0B77-4A34-82AB-ACEE7F0D89A8}" type="presParOf" srcId="{5A8618E1-9CE8-4CE8-B1F8-29E6B3180A25}" destId="{9353C245-9563-44E7-B0AF-4845E62A6BB7}" srcOrd="0" destOrd="0" presId="urn:microsoft.com/office/officeart/2005/8/layout/hierarchy2"/>
    <dgm:cxn modelId="{487ABB6D-0DC2-4D2A-938E-4AE4593DC6FA}" type="presParOf" srcId="{5A8618E1-9CE8-4CE8-B1F8-29E6B3180A25}" destId="{710AC331-22EE-49A5-869D-832341464AAF}" srcOrd="1" destOrd="0" presId="urn:microsoft.com/office/officeart/2005/8/layout/hierarchy2"/>
    <dgm:cxn modelId="{6D6AD9FB-2C21-41E9-9C36-E531017B6FA4}" type="presParOf" srcId="{D8BFA51B-77A2-4FDD-B90A-489E7FEB36B8}" destId="{36BB96BD-F88D-4AD4-98CB-DEB628B59A86}" srcOrd="2" destOrd="0" presId="urn:microsoft.com/office/officeart/2005/8/layout/hierarchy2"/>
    <dgm:cxn modelId="{D5254A35-0C99-4342-B524-11ED00169D6B}" type="presParOf" srcId="{36BB96BD-F88D-4AD4-98CB-DEB628B59A86}" destId="{65C92393-872D-42F4-8F08-3B8163D3B5EF}" srcOrd="0" destOrd="0" presId="urn:microsoft.com/office/officeart/2005/8/layout/hierarchy2"/>
    <dgm:cxn modelId="{E3F9BDE4-57DA-4501-9117-2BD9F0547C86}" type="presParOf" srcId="{D8BFA51B-77A2-4FDD-B90A-489E7FEB36B8}" destId="{CA7A5B42-68AF-4C02-B8CF-A981008BFD8A}" srcOrd="3" destOrd="0" presId="urn:microsoft.com/office/officeart/2005/8/layout/hierarchy2"/>
    <dgm:cxn modelId="{486DC048-8920-4882-B9DE-144A4F54DDAC}" type="presParOf" srcId="{CA7A5B42-68AF-4C02-B8CF-A981008BFD8A}" destId="{88A13502-EFF6-44A6-B8E9-9A5114DA6597}" srcOrd="0" destOrd="0" presId="urn:microsoft.com/office/officeart/2005/8/layout/hierarchy2"/>
    <dgm:cxn modelId="{A62B207C-1C50-45D5-B6A7-31D703E683D5}" type="presParOf" srcId="{CA7A5B42-68AF-4C02-B8CF-A981008BFD8A}" destId="{48CAFF33-7672-429E-A2AF-87BEEE44D8FB}" srcOrd="1" destOrd="0" presId="urn:microsoft.com/office/officeart/2005/8/layout/hierarchy2"/>
    <dgm:cxn modelId="{92F84F94-0DC9-4BC2-B827-3D5EF5BEC576}" type="presParOf" srcId="{48CAFF33-7672-429E-A2AF-87BEEE44D8FB}" destId="{40C00035-AFCA-4095-9682-808434C49889}" srcOrd="0" destOrd="0" presId="urn:microsoft.com/office/officeart/2005/8/layout/hierarchy2"/>
    <dgm:cxn modelId="{2E6BD288-C796-4B9A-B92F-D78E9A203551}" type="presParOf" srcId="{40C00035-AFCA-4095-9682-808434C49889}" destId="{C8B5BF7D-CE74-466E-8A08-88EC0279BEEA}" srcOrd="0" destOrd="0" presId="urn:microsoft.com/office/officeart/2005/8/layout/hierarchy2"/>
    <dgm:cxn modelId="{F0C32640-C007-4D0F-ABBF-48167F199232}" type="presParOf" srcId="{48CAFF33-7672-429E-A2AF-87BEEE44D8FB}" destId="{F57EC4DE-BCDE-43D9-ABDD-AD2482AB2FE1}" srcOrd="1" destOrd="0" presId="urn:microsoft.com/office/officeart/2005/8/layout/hierarchy2"/>
    <dgm:cxn modelId="{65569A05-8148-49EA-AD0D-75A78DB1CBEA}" type="presParOf" srcId="{F57EC4DE-BCDE-43D9-ABDD-AD2482AB2FE1}" destId="{853B4C9D-CF1C-4E91-9030-171D0B3EC4AE}" srcOrd="0" destOrd="0" presId="urn:microsoft.com/office/officeart/2005/8/layout/hierarchy2"/>
    <dgm:cxn modelId="{91B10831-0DCC-43C0-9318-EE801DA13801}" type="presParOf" srcId="{F57EC4DE-BCDE-43D9-ABDD-AD2482AB2FE1}" destId="{714FE4AD-8573-4BD9-8DD1-CE6C8557345D}" srcOrd="1" destOrd="0" presId="urn:microsoft.com/office/officeart/2005/8/layout/hierarchy2"/>
    <dgm:cxn modelId="{4E2BE4AD-28C2-4F02-96E0-873693326AE9}" type="presParOf" srcId="{48CAFF33-7672-429E-A2AF-87BEEE44D8FB}" destId="{A6D7FDD2-D55D-4913-9A1D-33FCAB877DA6}" srcOrd="2" destOrd="0" presId="urn:microsoft.com/office/officeart/2005/8/layout/hierarchy2"/>
    <dgm:cxn modelId="{C79DEBAA-CD22-400B-AA35-33D387C4EAEC}" type="presParOf" srcId="{A6D7FDD2-D55D-4913-9A1D-33FCAB877DA6}" destId="{5104AF6A-CB64-4359-8BD5-DBF30CB1D6AD}" srcOrd="0" destOrd="0" presId="urn:microsoft.com/office/officeart/2005/8/layout/hierarchy2"/>
    <dgm:cxn modelId="{635B811F-A539-4B0F-A24C-7A85F9A6732C}" type="presParOf" srcId="{48CAFF33-7672-429E-A2AF-87BEEE44D8FB}" destId="{BF1693A1-B242-40C0-BC39-B0350D94DA45}" srcOrd="3" destOrd="0" presId="urn:microsoft.com/office/officeart/2005/8/layout/hierarchy2"/>
    <dgm:cxn modelId="{B56B3BDE-4222-4990-B62D-9321B0C7858A}" type="presParOf" srcId="{BF1693A1-B242-40C0-BC39-B0350D94DA45}" destId="{E73B609C-3FC7-443C-B8D3-711A77BD45E6}" srcOrd="0" destOrd="0" presId="urn:microsoft.com/office/officeart/2005/8/layout/hierarchy2"/>
    <dgm:cxn modelId="{AE996B9C-1642-4544-A77E-9204FB9555FA}" type="presParOf" srcId="{BF1693A1-B242-40C0-BC39-B0350D94DA45}" destId="{DF7E7FD1-DC99-4B77-8445-78BD0A9ADED3}" srcOrd="1" destOrd="0" presId="urn:microsoft.com/office/officeart/2005/8/layout/hierarchy2"/>
    <dgm:cxn modelId="{B2D3E94D-1A0F-4869-A78B-1AEEAFBA7E95}" type="presParOf" srcId="{48CAFF33-7672-429E-A2AF-87BEEE44D8FB}" destId="{5A24E4BC-1560-4EF4-99AD-3867835D9AEA}" srcOrd="4" destOrd="0" presId="urn:microsoft.com/office/officeart/2005/8/layout/hierarchy2"/>
    <dgm:cxn modelId="{81815163-EE10-4973-86F3-319612AD31D7}" type="presParOf" srcId="{5A24E4BC-1560-4EF4-99AD-3867835D9AEA}" destId="{67792D07-B974-4A02-A596-C8279FC3A56C}" srcOrd="0" destOrd="0" presId="urn:microsoft.com/office/officeart/2005/8/layout/hierarchy2"/>
    <dgm:cxn modelId="{91AAEDB5-DC19-4348-9E5C-FE0ED5FE28D8}" type="presParOf" srcId="{48CAFF33-7672-429E-A2AF-87BEEE44D8FB}" destId="{B82E41A6-3838-4371-BD94-FDA76B03E791}" srcOrd="5" destOrd="0" presId="urn:microsoft.com/office/officeart/2005/8/layout/hierarchy2"/>
    <dgm:cxn modelId="{1887FEB9-7350-4ABB-9DEF-B012CCEC65E1}" type="presParOf" srcId="{B82E41A6-3838-4371-BD94-FDA76B03E791}" destId="{4B4E9927-2B72-46C0-B3D8-2BB1A2FAA82B}" srcOrd="0" destOrd="0" presId="urn:microsoft.com/office/officeart/2005/8/layout/hierarchy2"/>
    <dgm:cxn modelId="{0D105740-06F7-44D9-8527-BAAF3107B2A5}" type="presParOf" srcId="{B82E41A6-3838-4371-BD94-FDA76B03E791}" destId="{48A59E2A-F824-436B-AEF4-969D2B219B53}" srcOrd="1" destOrd="0" presId="urn:microsoft.com/office/officeart/2005/8/layout/hierarchy2"/>
    <dgm:cxn modelId="{90241CB4-DFC9-42F2-A369-689492027125}" type="presParOf" srcId="{48CAFF33-7672-429E-A2AF-87BEEE44D8FB}" destId="{37E7B286-9649-45BE-A586-69CBEB94B1F8}" srcOrd="6" destOrd="0" presId="urn:microsoft.com/office/officeart/2005/8/layout/hierarchy2"/>
    <dgm:cxn modelId="{6F77CA66-E348-412B-8F04-E423577B28D5}" type="presParOf" srcId="{37E7B286-9649-45BE-A586-69CBEB94B1F8}" destId="{F672236B-0AF3-4D6F-90C0-254911F93F61}" srcOrd="0" destOrd="0" presId="urn:microsoft.com/office/officeart/2005/8/layout/hierarchy2"/>
    <dgm:cxn modelId="{F4A2A2EE-D384-4E69-8F3A-B4B5A27014FB}" type="presParOf" srcId="{48CAFF33-7672-429E-A2AF-87BEEE44D8FB}" destId="{C2839E1E-17FE-47FE-BA0F-3F3EA57427F2}" srcOrd="7" destOrd="0" presId="urn:microsoft.com/office/officeart/2005/8/layout/hierarchy2"/>
    <dgm:cxn modelId="{D6636A84-A245-4E3D-9768-D511640F5A7C}" type="presParOf" srcId="{C2839E1E-17FE-47FE-BA0F-3F3EA57427F2}" destId="{8209F896-2626-4C0A-A399-FA39B9F993BE}" srcOrd="0" destOrd="0" presId="urn:microsoft.com/office/officeart/2005/8/layout/hierarchy2"/>
    <dgm:cxn modelId="{81392993-7226-4D9B-804C-DF662C917680}" type="presParOf" srcId="{C2839E1E-17FE-47FE-BA0F-3F3EA57427F2}" destId="{34E98B02-64A3-4470-BA77-60A3B5FBED13}" srcOrd="1" destOrd="0" presId="urn:microsoft.com/office/officeart/2005/8/layout/hierarchy2"/>
    <dgm:cxn modelId="{88D08718-D937-450D-B8C6-E73AEEDE30DC}" type="presParOf" srcId="{48CAFF33-7672-429E-A2AF-87BEEE44D8FB}" destId="{542CEC71-F81E-49EA-98DC-30AEFA968137}" srcOrd="8" destOrd="0" presId="urn:microsoft.com/office/officeart/2005/8/layout/hierarchy2"/>
    <dgm:cxn modelId="{6860C5CB-7830-4CBB-8433-671CBAE6E800}" type="presParOf" srcId="{542CEC71-F81E-49EA-98DC-30AEFA968137}" destId="{6A75EECA-AB2E-44BD-BE95-65CC648B16C4}" srcOrd="0" destOrd="0" presId="urn:microsoft.com/office/officeart/2005/8/layout/hierarchy2"/>
    <dgm:cxn modelId="{86D198BC-2771-453A-8940-640ABCA7F4B5}" type="presParOf" srcId="{48CAFF33-7672-429E-A2AF-87BEEE44D8FB}" destId="{090218B2-310E-4564-8ADA-1AFCBBC33DA6}" srcOrd="9" destOrd="0" presId="urn:microsoft.com/office/officeart/2005/8/layout/hierarchy2"/>
    <dgm:cxn modelId="{50B12D6E-94EF-4E53-822A-FAD0D5E87935}" type="presParOf" srcId="{090218B2-310E-4564-8ADA-1AFCBBC33DA6}" destId="{8F36C046-2A82-4D27-9759-F86A1D641F4E}" srcOrd="0" destOrd="0" presId="urn:microsoft.com/office/officeart/2005/8/layout/hierarchy2"/>
    <dgm:cxn modelId="{80C3A9B5-5C9F-4899-B214-AC4023D5D200}" type="presParOf" srcId="{090218B2-310E-4564-8ADA-1AFCBBC33DA6}" destId="{A77CA70B-BF50-4B16-82E3-D6E4499F9C8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E3260-A051-4D4B-9F1A-45782A497618}">
      <dsp:nvSpPr>
        <dsp:cNvPr id="0" name=""/>
        <dsp:cNvSpPr/>
      </dsp:nvSpPr>
      <dsp:spPr>
        <a:xfrm>
          <a:off x="5744" y="1969931"/>
          <a:ext cx="1580405" cy="7902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</a:t>
          </a:r>
        </a:p>
      </dsp:txBody>
      <dsp:txXfrm>
        <a:off x="28888" y="1993075"/>
        <a:ext cx="1534117" cy="743914"/>
      </dsp:txXfrm>
    </dsp:sp>
    <dsp:sp modelId="{620E3C31-EB11-479C-A2AD-AA6282FEA358}">
      <dsp:nvSpPr>
        <dsp:cNvPr id="0" name=""/>
        <dsp:cNvSpPr/>
      </dsp:nvSpPr>
      <dsp:spPr>
        <a:xfrm rot="18289469">
          <a:off x="1348737" y="1898054"/>
          <a:ext cx="1106989" cy="25224"/>
        </a:xfrm>
        <a:custGeom>
          <a:avLst/>
          <a:gdLst/>
          <a:ahLst/>
          <a:cxnLst/>
          <a:rect l="0" t="0" r="0" b="0"/>
          <a:pathLst>
            <a:path>
              <a:moveTo>
                <a:pt x="0" y="12612"/>
              </a:moveTo>
              <a:lnTo>
                <a:pt x="1106989" y="1261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1874557" y="1882991"/>
        <a:ext cx="55349" cy="55349"/>
      </dsp:txXfrm>
    </dsp:sp>
    <dsp:sp modelId="{F571B473-4AB0-4161-BC2A-05A0475DC797}">
      <dsp:nvSpPr>
        <dsp:cNvPr id="0" name=""/>
        <dsp:cNvSpPr/>
      </dsp:nvSpPr>
      <dsp:spPr>
        <a:xfrm>
          <a:off x="2218312" y="1061198"/>
          <a:ext cx="1580405" cy="790202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</a:t>
          </a:r>
        </a:p>
      </dsp:txBody>
      <dsp:txXfrm>
        <a:off x="2241456" y="1084342"/>
        <a:ext cx="1534117" cy="743914"/>
      </dsp:txXfrm>
    </dsp:sp>
    <dsp:sp modelId="{0D74CC24-6D13-4169-969E-94EABB05DE24}">
      <dsp:nvSpPr>
        <dsp:cNvPr id="0" name=""/>
        <dsp:cNvSpPr/>
      </dsp:nvSpPr>
      <dsp:spPr>
        <a:xfrm rot="19457599">
          <a:off x="3725544" y="1216504"/>
          <a:ext cx="778510" cy="25224"/>
        </a:xfrm>
        <a:custGeom>
          <a:avLst/>
          <a:gdLst/>
          <a:ahLst/>
          <a:cxnLst/>
          <a:rect l="0" t="0" r="0" b="0"/>
          <a:pathLst>
            <a:path>
              <a:moveTo>
                <a:pt x="0" y="12612"/>
              </a:moveTo>
              <a:lnTo>
                <a:pt x="778510" y="1261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4095337" y="1209653"/>
        <a:ext cx="38925" cy="38925"/>
      </dsp:txXfrm>
    </dsp:sp>
    <dsp:sp modelId="{7B3460AE-5B50-4B15-9A5D-29D32E63322F}">
      <dsp:nvSpPr>
        <dsp:cNvPr id="0" name=""/>
        <dsp:cNvSpPr/>
      </dsp:nvSpPr>
      <dsp:spPr>
        <a:xfrm>
          <a:off x="4430881" y="606831"/>
          <a:ext cx="1580405" cy="790202"/>
        </a:xfrm>
        <a:prstGeom prst="roundRect">
          <a:avLst>
            <a:gd name="adj" fmla="val 10000"/>
          </a:avLst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 DOMESTIK</a:t>
          </a:r>
        </a:p>
      </dsp:txBody>
      <dsp:txXfrm>
        <a:off x="4454025" y="629975"/>
        <a:ext cx="1534117" cy="743914"/>
      </dsp:txXfrm>
    </dsp:sp>
    <dsp:sp modelId="{A683E5BF-307D-4582-93C1-E6546223E44D}">
      <dsp:nvSpPr>
        <dsp:cNvPr id="0" name=""/>
        <dsp:cNvSpPr/>
      </dsp:nvSpPr>
      <dsp:spPr>
        <a:xfrm rot="2142401">
          <a:off x="3725544" y="1670870"/>
          <a:ext cx="778510" cy="25224"/>
        </a:xfrm>
        <a:custGeom>
          <a:avLst/>
          <a:gdLst/>
          <a:ahLst/>
          <a:cxnLst/>
          <a:rect l="0" t="0" r="0" b="0"/>
          <a:pathLst>
            <a:path>
              <a:moveTo>
                <a:pt x="0" y="12612"/>
              </a:moveTo>
              <a:lnTo>
                <a:pt x="778510" y="1261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4095337" y="1664020"/>
        <a:ext cx="38925" cy="38925"/>
      </dsp:txXfrm>
    </dsp:sp>
    <dsp:sp modelId="{AE85A560-599C-48DE-981E-8CF2AFEF9A52}">
      <dsp:nvSpPr>
        <dsp:cNvPr id="0" name=""/>
        <dsp:cNvSpPr/>
      </dsp:nvSpPr>
      <dsp:spPr>
        <a:xfrm>
          <a:off x="4430881" y="1515565"/>
          <a:ext cx="1580405" cy="790202"/>
        </a:xfrm>
        <a:prstGeom prst="roundRect">
          <a:avLst>
            <a:gd name="adj" fmla="val 10000"/>
          </a:avLst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 INDUSTRI (B3)</a:t>
          </a:r>
        </a:p>
      </dsp:txBody>
      <dsp:txXfrm>
        <a:off x="4454025" y="1538709"/>
        <a:ext cx="1534117" cy="743914"/>
      </dsp:txXfrm>
    </dsp:sp>
    <dsp:sp modelId="{5E325BEC-45C4-4B16-8633-249899A26002}">
      <dsp:nvSpPr>
        <dsp:cNvPr id="0" name=""/>
        <dsp:cNvSpPr/>
      </dsp:nvSpPr>
      <dsp:spPr>
        <a:xfrm rot="3310531">
          <a:off x="1348737" y="2806787"/>
          <a:ext cx="1106989" cy="25224"/>
        </a:xfrm>
        <a:custGeom>
          <a:avLst/>
          <a:gdLst/>
          <a:ahLst/>
          <a:cxnLst/>
          <a:rect l="0" t="0" r="0" b="0"/>
          <a:pathLst>
            <a:path>
              <a:moveTo>
                <a:pt x="0" y="12612"/>
              </a:moveTo>
              <a:lnTo>
                <a:pt x="1106989" y="1261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1874557" y="2791725"/>
        <a:ext cx="55349" cy="55349"/>
      </dsp:txXfrm>
    </dsp:sp>
    <dsp:sp modelId="{C56342E6-147E-4EE8-A5C5-D8123DE4EF4C}">
      <dsp:nvSpPr>
        <dsp:cNvPr id="0" name=""/>
        <dsp:cNvSpPr/>
      </dsp:nvSpPr>
      <dsp:spPr>
        <a:xfrm>
          <a:off x="2218312" y="2878665"/>
          <a:ext cx="1580405" cy="790202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PADAT</a:t>
          </a:r>
        </a:p>
      </dsp:txBody>
      <dsp:txXfrm>
        <a:off x="2241456" y="2901809"/>
        <a:ext cx="1534117" cy="743914"/>
      </dsp:txXfrm>
    </dsp:sp>
    <dsp:sp modelId="{A50AFAA2-3EA5-43E1-A15C-B78692810AC3}">
      <dsp:nvSpPr>
        <dsp:cNvPr id="0" name=""/>
        <dsp:cNvSpPr/>
      </dsp:nvSpPr>
      <dsp:spPr>
        <a:xfrm rot="19457599">
          <a:off x="3725544" y="3033971"/>
          <a:ext cx="778510" cy="25224"/>
        </a:xfrm>
        <a:custGeom>
          <a:avLst/>
          <a:gdLst/>
          <a:ahLst/>
          <a:cxnLst/>
          <a:rect l="0" t="0" r="0" b="0"/>
          <a:pathLst>
            <a:path>
              <a:moveTo>
                <a:pt x="0" y="12612"/>
              </a:moveTo>
              <a:lnTo>
                <a:pt x="778510" y="1261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4095337" y="3027120"/>
        <a:ext cx="38925" cy="38925"/>
      </dsp:txXfrm>
    </dsp:sp>
    <dsp:sp modelId="{7878B263-5BB9-4746-A3FE-F5FB84E07645}">
      <dsp:nvSpPr>
        <dsp:cNvPr id="0" name=""/>
        <dsp:cNvSpPr/>
      </dsp:nvSpPr>
      <dsp:spPr>
        <a:xfrm>
          <a:off x="4430881" y="2424298"/>
          <a:ext cx="1580405" cy="790202"/>
        </a:xfrm>
        <a:prstGeom prst="roundRect">
          <a:avLst>
            <a:gd name="adj" fmla="val 10000"/>
          </a:avLst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PADAT B3</a:t>
          </a:r>
        </a:p>
      </dsp:txBody>
      <dsp:txXfrm>
        <a:off x="4454025" y="2447442"/>
        <a:ext cx="1534117" cy="743914"/>
      </dsp:txXfrm>
    </dsp:sp>
    <dsp:sp modelId="{0452A614-2F4A-4E98-981F-744E50BF2475}">
      <dsp:nvSpPr>
        <dsp:cNvPr id="0" name=""/>
        <dsp:cNvSpPr/>
      </dsp:nvSpPr>
      <dsp:spPr>
        <a:xfrm rot="2142401">
          <a:off x="3725544" y="3488337"/>
          <a:ext cx="778510" cy="25224"/>
        </a:xfrm>
        <a:custGeom>
          <a:avLst/>
          <a:gdLst/>
          <a:ahLst/>
          <a:cxnLst/>
          <a:rect l="0" t="0" r="0" b="0"/>
          <a:pathLst>
            <a:path>
              <a:moveTo>
                <a:pt x="0" y="12612"/>
              </a:moveTo>
              <a:lnTo>
                <a:pt x="778510" y="1261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4095337" y="3481487"/>
        <a:ext cx="38925" cy="38925"/>
      </dsp:txXfrm>
    </dsp:sp>
    <dsp:sp modelId="{FC5C1B5B-2CC5-4E24-9E3E-4EDB74A25C39}">
      <dsp:nvSpPr>
        <dsp:cNvPr id="0" name=""/>
        <dsp:cNvSpPr/>
      </dsp:nvSpPr>
      <dsp:spPr>
        <a:xfrm>
          <a:off x="4430881" y="3333031"/>
          <a:ext cx="1580405" cy="790202"/>
        </a:xfrm>
        <a:prstGeom prst="roundRect">
          <a:avLst>
            <a:gd name="adj" fmla="val 10000"/>
          </a:avLst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PADAT DOMESTIK</a:t>
          </a:r>
        </a:p>
      </dsp:txBody>
      <dsp:txXfrm>
        <a:off x="4454025" y="3356175"/>
        <a:ext cx="1534117" cy="743914"/>
      </dsp:txXfrm>
    </dsp:sp>
    <dsp:sp modelId="{F292AC4D-C1DC-4998-B7EC-7860E88B453D}">
      <dsp:nvSpPr>
        <dsp:cNvPr id="0" name=""/>
        <dsp:cNvSpPr/>
      </dsp:nvSpPr>
      <dsp:spPr>
        <a:xfrm rot="18289469">
          <a:off x="5773873" y="3261154"/>
          <a:ext cx="1106989" cy="25224"/>
        </a:xfrm>
        <a:custGeom>
          <a:avLst/>
          <a:gdLst/>
          <a:ahLst/>
          <a:cxnLst/>
          <a:rect l="0" t="0" r="0" b="0"/>
          <a:pathLst>
            <a:path>
              <a:moveTo>
                <a:pt x="0" y="12612"/>
              </a:moveTo>
              <a:lnTo>
                <a:pt x="1106989" y="12612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6299693" y="3246091"/>
        <a:ext cx="55349" cy="55349"/>
      </dsp:txXfrm>
    </dsp:sp>
    <dsp:sp modelId="{BC139B68-6A8C-4992-9A00-1DC352A75AA7}">
      <dsp:nvSpPr>
        <dsp:cNvPr id="0" name=""/>
        <dsp:cNvSpPr/>
      </dsp:nvSpPr>
      <dsp:spPr>
        <a:xfrm>
          <a:off x="6643449" y="2424298"/>
          <a:ext cx="1580405" cy="790202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ORGANIK</a:t>
          </a:r>
        </a:p>
      </dsp:txBody>
      <dsp:txXfrm>
        <a:off x="6666593" y="2447442"/>
        <a:ext cx="1534117" cy="743914"/>
      </dsp:txXfrm>
    </dsp:sp>
    <dsp:sp modelId="{17C694F2-6314-4B7E-B60A-0D18353C484C}">
      <dsp:nvSpPr>
        <dsp:cNvPr id="0" name=""/>
        <dsp:cNvSpPr/>
      </dsp:nvSpPr>
      <dsp:spPr>
        <a:xfrm>
          <a:off x="6011287" y="3715521"/>
          <a:ext cx="632162" cy="25224"/>
        </a:xfrm>
        <a:custGeom>
          <a:avLst/>
          <a:gdLst/>
          <a:ahLst/>
          <a:cxnLst/>
          <a:rect l="0" t="0" r="0" b="0"/>
          <a:pathLst>
            <a:path>
              <a:moveTo>
                <a:pt x="0" y="12612"/>
              </a:moveTo>
              <a:lnTo>
                <a:pt x="632162" y="12612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6311564" y="3712329"/>
        <a:ext cx="31608" cy="31608"/>
      </dsp:txXfrm>
    </dsp:sp>
    <dsp:sp modelId="{87B85EF3-D2D6-4E87-AA08-61A5962AF7DF}">
      <dsp:nvSpPr>
        <dsp:cNvPr id="0" name=""/>
        <dsp:cNvSpPr/>
      </dsp:nvSpPr>
      <dsp:spPr>
        <a:xfrm>
          <a:off x="6643449" y="3333031"/>
          <a:ext cx="1580405" cy="790202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ANORGANIK</a:t>
          </a:r>
        </a:p>
      </dsp:txBody>
      <dsp:txXfrm>
        <a:off x="6666593" y="3356175"/>
        <a:ext cx="1534117" cy="743914"/>
      </dsp:txXfrm>
    </dsp:sp>
    <dsp:sp modelId="{56C4C1B2-6E81-4886-AC02-A090ABF3A975}">
      <dsp:nvSpPr>
        <dsp:cNvPr id="0" name=""/>
        <dsp:cNvSpPr/>
      </dsp:nvSpPr>
      <dsp:spPr>
        <a:xfrm rot="3310531">
          <a:off x="5773873" y="4169887"/>
          <a:ext cx="1106989" cy="25224"/>
        </a:xfrm>
        <a:custGeom>
          <a:avLst/>
          <a:gdLst/>
          <a:ahLst/>
          <a:cxnLst/>
          <a:rect l="0" t="0" r="0" b="0"/>
          <a:pathLst>
            <a:path>
              <a:moveTo>
                <a:pt x="0" y="12612"/>
              </a:moveTo>
              <a:lnTo>
                <a:pt x="1106989" y="12612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6299693" y="4154825"/>
        <a:ext cx="55349" cy="55349"/>
      </dsp:txXfrm>
    </dsp:sp>
    <dsp:sp modelId="{EDA48608-E585-4F43-B237-9D2E7C2FA4D2}">
      <dsp:nvSpPr>
        <dsp:cNvPr id="0" name=""/>
        <dsp:cNvSpPr/>
      </dsp:nvSpPr>
      <dsp:spPr>
        <a:xfrm>
          <a:off x="6643449" y="4241765"/>
          <a:ext cx="1580405" cy="790202"/>
        </a:xfrm>
        <a:prstGeom prst="roundRect">
          <a:avLst>
            <a:gd name="adj" fmla="val 10000"/>
          </a:avLst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EKONOMIS</a:t>
          </a:r>
        </a:p>
      </dsp:txBody>
      <dsp:txXfrm>
        <a:off x="6666593" y="4264909"/>
        <a:ext cx="1534117" cy="7439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E3260-A051-4D4B-9F1A-45782A497618}">
      <dsp:nvSpPr>
        <dsp:cNvPr id="0" name=""/>
        <dsp:cNvSpPr/>
      </dsp:nvSpPr>
      <dsp:spPr>
        <a:xfrm>
          <a:off x="4658" y="2272529"/>
          <a:ext cx="1103735" cy="5518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 DOMESTIK</a:t>
          </a:r>
        </a:p>
      </dsp:txBody>
      <dsp:txXfrm>
        <a:off x="20822" y="2288693"/>
        <a:ext cx="1071407" cy="519539"/>
      </dsp:txXfrm>
    </dsp:sp>
    <dsp:sp modelId="{620E3C31-EB11-479C-A2AD-AA6282FEA358}">
      <dsp:nvSpPr>
        <dsp:cNvPr id="0" name=""/>
        <dsp:cNvSpPr/>
      </dsp:nvSpPr>
      <dsp:spPr>
        <a:xfrm rot="18770822">
          <a:off x="1004534" y="2301297"/>
          <a:ext cx="649214" cy="18347"/>
        </a:xfrm>
        <a:custGeom>
          <a:avLst/>
          <a:gdLst/>
          <a:ahLst/>
          <a:cxnLst/>
          <a:rect l="0" t="0" r="0" b="0"/>
          <a:pathLst>
            <a:path>
              <a:moveTo>
                <a:pt x="0" y="9173"/>
              </a:moveTo>
              <a:lnTo>
                <a:pt x="649214" y="91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1312910" y="2294240"/>
        <a:ext cx="32460" cy="32460"/>
      </dsp:txXfrm>
    </dsp:sp>
    <dsp:sp modelId="{F571B473-4AB0-4161-BC2A-05A0475DC797}">
      <dsp:nvSpPr>
        <dsp:cNvPr id="0" name=""/>
        <dsp:cNvSpPr/>
      </dsp:nvSpPr>
      <dsp:spPr>
        <a:xfrm>
          <a:off x="1549888" y="1796543"/>
          <a:ext cx="1103735" cy="5518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DIKELOLA SENDIRI</a:t>
          </a:r>
        </a:p>
      </dsp:txBody>
      <dsp:txXfrm>
        <a:off x="1566052" y="1812707"/>
        <a:ext cx="1071407" cy="519539"/>
      </dsp:txXfrm>
    </dsp:sp>
    <dsp:sp modelId="{0D74CC24-6D13-4169-969E-94EABB05DE24}">
      <dsp:nvSpPr>
        <dsp:cNvPr id="0" name=""/>
        <dsp:cNvSpPr/>
      </dsp:nvSpPr>
      <dsp:spPr>
        <a:xfrm>
          <a:off x="2653623" y="2063304"/>
          <a:ext cx="441494" cy="18347"/>
        </a:xfrm>
        <a:custGeom>
          <a:avLst/>
          <a:gdLst/>
          <a:ahLst/>
          <a:cxnLst/>
          <a:rect l="0" t="0" r="0" b="0"/>
          <a:pathLst>
            <a:path>
              <a:moveTo>
                <a:pt x="0" y="9173"/>
              </a:moveTo>
              <a:lnTo>
                <a:pt x="441494" y="91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2863333" y="2061440"/>
        <a:ext cx="22074" cy="22074"/>
      </dsp:txXfrm>
    </dsp:sp>
    <dsp:sp modelId="{7B3460AE-5B50-4B15-9A5D-29D32E63322F}">
      <dsp:nvSpPr>
        <dsp:cNvPr id="0" name=""/>
        <dsp:cNvSpPr/>
      </dsp:nvSpPr>
      <dsp:spPr>
        <a:xfrm>
          <a:off x="3095117" y="1796543"/>
          <a:ext cx="1103735" cy="5518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PENGOLAHAN</a:t>
          </a:r>
        </a:p>
      </dsp:txBody>
      <dsp:txXfrm>
        <a:off x="3111281" y="1812707"/>
        <a:ext cx="1071407" cy="519539"/>
      </dsp:txXfrm>
    </dsp:sp>
    <dsp:sp modelId="{A683E5BF-307D-4582-93C1-E6546223E44D}">
      <dsp:nvSpPr>
        <dsp:cNvPr id="0" name=""/>
        <dsp:cNvSpPr/>
      </dsp:nvSpPr>
      <dsp:spPr>
        <a:xfrm>
          <a:off x="4198852" y="2063304"/>
          <a:ext cx="441494" cy="18347"/>
        </a:xfrm>
        <a:custGeom>
          <a:avLst/>
          <a:gdLst/>
          <a:ahLst/>
          <a:cxnLst/>
          <a:rect l="0" t="0" r="0" b="0"/>
          <a:pathLst>
            <a:path>
              <a:moveTo>
                <a:pt x="0" y="9173"/>
              </a:moveTo>
              <a:lnTo>
                <a:pt x="441494" y="91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4408562" y="2061440"/>
        <a:ext cx="22074" cy="22074"/>
      </dsp:txXfrm>
    </dsp:sp>
    <dsp:sp modelId="{AE85A560-599C-48DE-981E-8CF2AFEF9A52}">
      <dsp:nvSpPr>
        <dsp:cNvPr id="0" name=""/>
        <dsp:cNvSpPr/>
      </dsp:nvSpPr>
      <dsp:spPr>
        <a:xfrm>
          <a:off x="4640347" y="1796543"/>
          <a:ext cx="1103735" cy="5518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PEMATAUAN PENGUKURAN</a:t>
          </a:r>
        </a:p>
      </dsp:txBody>
      <dsp:txXfrm>
        <a:off x="4656511" y="1812707"/>
        <a:ext cx="1071407" cy="519539"/>
      </dsp:txXfrm>
    </dsp:sp>
    <dsp:sp modelId="{BE0A0F8B-149B-4FF0-91FB-37C6DE5E3FA8}">
      <dsp:nvSpPr>
        <dsp:cNvPr id="0" name=""/>
        <dsp:cNvSpPr/>
      </dsp:nvSpPr>
      <dsp:spPr>
        <a:xfrm>
          <a:off x="5744082" y="2063304"/>
          <a:ext cx="441494" cy="18347"/>
        </a:xfrm>
        <a:custGeom>
          <a:avLst/>
          <a:gdLst/>
          <a:ahLst/>
          <a:cxnLst/>
          <a:rect l="0" t="0" r="0" b="0"/>
          <a:pathLst>
            <a:path>
              <a:moveTo>
                <a:pt x="0" y="9173"/>
              </a:moveTo>
              <a:lnTo>
                <a:pt x="441494" y="91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953791" y="2061440"/>
        <a:ext cx="22074" cy="22074"/>
      </dsp:txXfrm>
    </dsp:sp>
    <dsp:sp modelId="{71151776-A0A9-404D-9D9E-99B54E8C0D79}">
      <dsp:nvSpPr>
        <dsp:cNvPr id="0" name=""/>
        <dsp:cNvSpPr/>
      </dsp:nvSpPr>
      <dsp:spPr>
        <a:xfrm>
          <a:off x="6185576" y="1796543"/>
          <a:ext cx="1103735" cy="5518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BAKUMUTU</a:t>
          </a:r>
        </a:p>
      </dsp:txBody>
      <dsp:txXfrm>
        <a:off x="6201740" y="1812707"/>
        <a:ext cx="1071407" cy="519539"/>
      </dsp:txXfrm>
    </dsp:sp>
    <dsp:sp modelId="{E11A859F-45CA-4D7C-B4C8-11F74DA5E8BE}">
      <dsp:nvSpPr>
        <dsp:cNvPr id="0" name=""/>
        <dsp:cNvSpPr/>
      </dsp:nvSpPr>
      <dsp:spPr>
        <a:xfrm>
          <a:off x="7289311" y="2063304"/>
          <a:ext cx="441494" cy="18347"/>
        </a:xfrm>
        <a:custGeom>
          <a:avLst/>
          <a:gdLst/>
          <a:ahLst/>
          <a:cxnLst/>
          <a:rect l="0" t="0" r="0" b="0"/>
          <a:pathLst>
            <a:path>
              <a:moveTo>
                <a:pt x="0" y="9173"/>
              </a:moveTo>
              <a:lnTo>
                <a:pt x="441494" y="91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7499021" y="2061440"/>
        <a:ext cx="22074" cy="22074"/>
      </dsp:txXfrm>
    </dsp:sp>
    <dsp:sp modelId="{8CB83F95-7ACD-4308-8488-8A2013D7AE81}">
      <dsp:nvSpPr>
        <dsp:cNvPr id="0" name=""/>
        <dsp:cNvSpPr/>
      </dsp:nvSpPr>
      <dsp:spPr>
        <a:xfrm>
          <a:off x="7730805" y="1796543"/>
          <a:ext cx="1103735" cy="5518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IPLC</a:t>
          </a:r>
        </a:p>
      </dsp:txBody>
      <dsp:txXfrm>
        <a:off x="7746969" y="1812707"/>
        <a:ext cx="1071407" cy="519539"/>
      </dsp:txXfrm>
    </dsp:sp>
    <dsp:sp modelId="{5E325BEC-45C4-4B16-8633-249899A26002}">
      <dsp:nvSpPr>
        <dsp:cNvPr id="0" name=""/>
        <dsp:cNvSpPr/>
      </dsp:nvSpPr>
      <dsp:spPr>
        <a:xfrm rot="2829178">
          <a:off x="1004534" y="2777282"/>
          <a:ext cx="649214" cy="18347"/>
        </a:xfrm>
        <a:custGeom>
          <a:avLst/>
          <a:gdLst/>
          <a:ahLst/>
          <a:cxnLst/>
          <a:rect l="0" t="0" r="0" b="0"/>
          <a:pathLst>
            <a:path>
              <a:moveTo>
                <a:pt x="0" y="9173"/>
              </a:moveTo>
              <a:lnTo>
                <a:pt x="649214" y="91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1312910" y="2770226"/>
        <a:ext cx="32460" cy="32460"/>
      </dsp:txXfrm>
    </dsp:sp>
    <dsp:sp modelId="{C56342E6-147E-4EE8-A5C5-D8123DE4EF4C}">
      <dsp:nvSpPr>
        <dsp:cNvPr id="0" name=""/>
        <dsp:cNvSpPr/>
      </dsp:nvSpPr>
      <dsp:spPr>
        <a:xfrm>
          <a:off x="1549888" y="2748515"/>
          <a:ext cx="1103735" cy="5518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SERAHKAN PIHAK LAIN</a:t>
          </a:r>
        </a:p>
      </dsp:txBody>
      <dsp:txXfrm>
        <a:off x="1566052" y="2764679"/>
        <a:ext cx="1071407" cy="519539"/>
      </dsp:txXfrm>
    </dsp:sp>
    <dsp:sp modelId="{A50AFAA2-3EA5-43E1-A15C-B78692810AC3}">
      <dsp:nvSpPr>
        <dsp:cNvPr id="0" name=""/>
        <dsp:cNvSpPr/>
      </dsp:nvSpPr>
      <dsp:spPr>
        <a:xfrm rot="19457599">
          <a:off x="2602519" y="2856613"/>
          <a:ext cx="543701" cy="18347"/>
        </a:xfrm>
        <a:custGeom>
          <a:avLst/>
          <a:gdLst/>
          <a:ahLst/>
          <a:cxnLst/>
          <a:rect l="0" t="0" r="0" b="0"/>
          <a:pathLst>
            <a:path>
              <a:moveTo>
                <a:pt x="0" y="9173"/>
              </a:moveTo>
              <a:lnTo>
                <a:pt x="543701" y="91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2860778" y="2852194"/>
        <a:ext cx="27185" cy="27185"/>
      </dsp:txXfrm>
    </dsp:sp>
    <dsp:sp modelId="{7878B263-5BB9-4746-A3FE-F5FB84E07645}">
      <dsp:nvSpPr>
        <dsp:cNvPr id="0" name=""/>
        <dsp:cNvSpPr/>
      </dsp:nvSpPr>
      <dsp:spPr>
        <a:xfrm>
          <a:off x="3095117" y="2431191"/>
          <a:ext cx="1103735" cy="5518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LINGKUNGAN</a:t>
          </a:r>
        </a:p>
      </dsp:txBody>
      <dsp:txXfrm>
        <a:off x="3111281" y="2447355"/>
        <a:ext cx="1071407" cy="519539"/>
      </dsp:txXfrm>
    </dsp:sp>
    <dsp:sp modelId="{0452A614-2F4A-4E98-981F-744E50BF2475}">
      <dsp:nvSpPr>
        <dsp:cNvPr id="0" name=""/>
        <dsp:cNvSpPr/>
      </dsp:nvSpPr>
      <dsp:spPr>
        <a:xfrm rot="2142401">
          <a:off x="2602519" y="3173937"/>
          <a:ext cx="543701" cy="18347"/>
        </a:xfrm>
        <a:custGeom>
          <a:avLst/>
          <a:gdLst/>
          <a:ahLst/>
          <a:cxnLst/>
          <a:rect l="0" t="0" r="0" b="0"/>
          <a:pathLst>
            <a:path>
              <a:moveTo>
                <a:pt x="0" y="9173"/>
              </a:moveTo>
              <a:lnTo>
                <a:pt x="543701" y="91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2860778" y="3169518"/>
        <a:ext cx="27185" cy="27185"/>
      </dsp:txXfrm>
    </dsp:sp>
    <dsp:sp modelId="{FC5C1B5B-2CC5-4E24-9E3E-4EDB74A25C39}">
      <dsp:nvSpPr>
        <dsp:cNvPr id="0" name=""/>
        <dsp:cNvSpPr/>
      </dsp:nvSpPr>
      <dsp:spPr>
        <a:xfrm>
          <a:off x="3095117" y="3065839"/>
          <a:ext cx="1103735" cy="5518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PEMBUANGAN AIR LIMBAH</a:t>
          </a:r>
        </a:p>
      </dsp:txBody>
      <dsp:txXfrm>
        <a:off x="3111281" y="3082003"/>
        <a:ext cx="1071407" cy="519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A60EB-51ED-40E8-9D0A-6DA75593B245}">
      <dsp:nvSpPr>
        <dsp:cNvPr id="0" name=""/>
        <dsp:cNvSpPr/>
      </dsp:nvSpPr>
      <dsp:spPr>
        <a:xfrm>
          <a:off x="3888" y="13856"/>
          <a:ext cx="5406311" cy="1623288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 dirty="0"/>
        </a:p>
      </dsp:txBody>
      <dsp:txXfrm>
        <a:off x="51432" y="61400"/>
        <a:ext cx="5311223" cy="1528200"/>
      </dsp:txXfrm>
    </dsp:sp>
    <dsp:sp modelId="{5536A1CD-8ABC-49FA-9F09-70751E23978C}">
      <dsp:nvSpPr>
        <dsp:cNvPr id="0" name=""/>
        <dsp:cNvSpPr/>
      </dsp:nvSpPr>
      <dsp:spPr>
        <a:xfrm>
          <a:off x="1944" y="1816943"/>
          <a:ext cx="1706537" cy="31601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100" kern="1200" dirty="0" err="1"/>
            <a:t>catatan</a:t>
          </a:r>
          <a:r>
            <a:rPr lang="en-ID" sz="2100" kern="1200" dirty="0"/>
            <a:t> air </a:t>
          </a:r>
          <a:r>
            <a:rPr lang="en-ID" sz="2100" kern="1200" dirty="0" err="1"/>
            <a:t>limbah</a:t>
          </a:r>
          <a:r>
            <a:rPr lang="en-ID" sz="2100" kern="1200" dirty="0"/>
            <a:t> </a:t>
          </a:r>
          <a:r>
            <a:rPr lang="en-ID" sz="2100" kern="1200" dirty="0" err="1"/>
            <a:t>domestik</a:t>
          </a:r>
          <a:r>
            <a:rPr lang="en-ID" sz="2100" kern="1200" dirty="0"/>
            <a:t> yang </a:t>
          </a:r>
          <a:r>
            <a:rPr lang="en-ID" sz="2100" kern="1200" dirty="0" err="1"/>
            <a:t>diproses</a:t>
          </a:r>
          <a:r>
            <a:rPr lang="en-ID" sz="2100" kern="1200" dirty="0"/>
            <a:t> </a:t>
          </a:r>
          <a:r>
            <a:rPr lang="en-ID" sz="2100" kern="1200" dirty="0" err="1"/>
            <a:t>harian</a:t>
          </a:r>
          <a:r>
            <a:rPr lang="en-ID" sz="2100" kern="1200" dirty="0"/>
            <a:t>;</a:t>
          </a:r>
        </a:p>
      </dsp:txBody>
      <dsp:txXfrm>
        <a:off x="51927" y="1866926"/>
        <a:ext cx="1606571" cy="3060151"/>
      </dsp:txXfrm>
    </dsp:sp>
    <dsp:sp modelId="{4A2401CC-7E9C-40A9-AB87-8BD7D55662C6}">
      <dsp:nvSpPr>
        <dsp:cNvPr id="0" name=""/>
        <dsp:cNvSpPr/>
      </dsp:nvSpPr>
      <dsp:spPr>
        <a:xfrm>
          <a:off x="1851831" y="1816943"/>
          <a:ext cx="1706537" cy="31601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100" kern="1200" dirty="0" err="1"/>
            <a:t>catatan</a:t>
          </a:r>
          <a:r>
            <a:rPr lang="en-ID" sz="2100" kern="1200" dirty="0"/>
            <a:t> debit dan pH </a:t>
          </a:r>
          <a:r>
            <a:rPr lang="en-ID" sz="2100" kern="1200" dirty="0" err="1"/>
            <a:t>harian</a:t>
          </a:r>
          <a:r>
            <a:rPr lang="en-ID" sz="2100" kern="1200" dirty="0"/>
            <a:t> air </a:t>
          </a:r>
          <a:r>
            <a:rPr lang="en-ID" sz="2100" kern="1200" dirty="0" err="1"/>
            <a:t>limbah</a:t>
          </a:r>
          <a:r>
            <a:rPr lang="en-ID" sz="2100" kern="1200" dirty="0"/>
            <a:t> </a:t>
          </a:r>
          <a:r>
            <a:rPr lang="en-ID" sz="2100" kern="1200" dirty="0" err="1"/>
            <a:t>domestik</a:t>
          </a:r>
          <a:r>
            <a:rPr lang="en-ID" sz="2100" kern="1200" dirty="0"/>
            <a:t>; </a:t>
          </a:r>
        </a:p>
      </dsp:txBody>
      <dsp:txXfrm>
        <a:off x="1901814" y="1866926"/>
        <a:ext cx="1606571" cy="3060151"/>
      </dsp:txXfrm>
    </dsp:sp>
    <dsp:sp modelId="{FD287434-2751-40A1-BF6C-DC19394525B2}">
      <dsp:nvSpPr>
        <dsp:cNvPr id="0" name=""/>
        <dsp:cNvSpPr/>
      </dsp:nvSpPr>
      <dsp:spPr>
        <a:xfrm>
          <a:off x="3701718" y="1816943"/>
          <a:ext cx="1706537" cy="31601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kern="1200" dirty="0"/>
            <a:t>Analisa laboratorium paling sedikit 1 (satu) kali </a:t>
          </a:r>
          <a:r>
            <a:rPr lang="en-ID" sz="2100" kern="1200" dirty="0" err="1"/>
            <a:t>dalam</a:t>
          </a:r>
          <a:r>
            <a:rPr lang="en-ID" sz="2100" kern="1200" dirty="0"/>
            <a:t> 1 (</a:t>
          </a:r>
          <a:r>
            <a:rPr lang="en-ID" sz="2100" kern="1200" dirty="0" err="1"/>
            <a:t>satu</a:t>
          </a:r>
          <a:r>
            <a:rPr lang="en-ID" sz="2100" kern="1200" dirty="0"/>
            <a:t>) </a:t>
          </a:r>
          <a:r>
            <a:rPr lang="en-ID" sz="2100" kern="1200" dirty="0" err="1"/>
            <a:t>bulan</a:t>
          </a:r>
          <a:r>
            <a:rPr lang="en-ID" sz="2100" kern="1200" dirty="0"/>
            <a:t>. </a:t>
          </a:r>
        </a:p>
      </dsp:txBody>
      <dsp:txXfrm>
        <a:off x="3751701" y="1866926"/>
        <a:ext cx="1606571" cy="30601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E3260-A051-4D4B-9F1A-45782A497618}">
      <dsp:nvSpPr>
        <dsp:cNvPr id="0" name=""/>
        <dsp:cNvSpPr/>
      </dsp:nvSpPr>
      <dsp:spPr>
        <a:xfrm>
          <a:off x="2365" y="1992126"/>
          <a:ext cx="1049539" cy="5247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LIMBAH CAIR B3</a:t>
          </a:r>
        </a:p>
      </dsp:txBody>
      <dsp:txXfrm>
        <a:off x="17735" y="2007496"/>
        <a:ext cx="1018799" cy="494029"/>
      </dsp:txXfrm>
    </dsp:sp>
    <dsp:sp modelId="{620E3C31-EB11-479C-A2AD-AA6282FEA358}">
      <dsp:nvSpPr>
        <dsp:cNvPr id="0" name=""/>
        <dsp:cNvSpPr/>
      </dsp:nvSpPr>
      <dsp:spPr>
        <a:xfrm rot="17945813">
          <a:off x="830159" y="1868609"/>
          <a:ext cx="863307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863307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1240230" y="1855750"/>
        <a:ext cx="43165" cy="43165"/>
      </dsp:txXfrm>
    </dsp:sp>
    <dsp:sp modelId="{F571B473-4AB0-4161-BC2A-05A0475DC797}">
      <dsp:nvSpPr>
        <dsp:cNvPr id="0" name=""/>
        <dsp:cNvSpPr/>
      </dsp:nvSpPr>
      <dsp:spPr>
        <a:xfrm>
          <a:off x="1471721" y="1237769"/>
          <a:ext cx="1049539" cy="5247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DIKELOLA SENDIRI</a:t>
          </a:r>
        </a:p>
      </dsp:txBody>
      <dsp:txXfrm>
        <a:off x="1487091" y="1253139"/>
        <a:ext cx="1018799" cy="494029"/>
      </dsp:txXfrm>
    </dsp:sp>
    <dsp:sp modelId="{0D74CC24-6D13-4169-969E-94EABB05DE24}">
      <dsp:nvSpPr>
        <dsp:cNvPr id="0" name=""/>
        <dsp:cNvSpPr/>
      </dsp:nvSpPr>
      <dsp:spPr>
        <a:xfrm>
          <a:off x="2521261" y="1491431"/>
          <a:ext cx="419815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419815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2720673" y="1489659"/>
        <a:ext cx="20990" cy="20990"/>
      </dsp:txXfrm>
    </dsp:sp>
    <dsp:sp modelId="{7B3460AE-5B50-4B15-9A5D-29D32E63322F}">
      <dsp:nvSpPr>
        <dsp:cNvPr id="0" name=""/>
        <dsp:cNvSpPr/>
      </dsp:nvSpPr>
      <dsp:spPr>
        <a:xfrm>
          <a:off x="2941077" y="1237769"/>
          <a:ext cx="1049539" cy="524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PENGOLAHAN</a:t>
          </a:r>
        </a:p>
      </dsp:txBody>
      <dsp:txXfrm>
        <a:off x="2956447" y="1253139"/>
        <a:ext cx="1018799" cy="494029"/>
      </dsp:txXfrm>
    </dsp:sp>
    <dsp:sp modelId="{A683E5BF-307D-4582-93C1-E6546223E44D}">
      <dsp:nvSpPr>
        <dsp:cNvPr id="0" name=""/>
        <dsp:cNvSpPr/>
      </dsp:nvSpPr>
      <dsp:spPr>
        <a:xfrm>
          <a:off x="3990617" y="1491431"/>
          <a:ext cx="419815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419815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4190029" y="1489659"/>
        <a:ext cx="20990" cy="20990"/>
      </dsp:txXfrm>
    </dsp:sp>
    <dsp:sp modelId="{AE85A560-599C-48DE-981E-8CF2AFEF9A52}">
      <dsp:nvSpPr>
        <dsp:cNvPr id="0" name=""/>
        <dsp:cNvSpPr/>
      </dsp:nvSpPr>
      <dsp:spPr>
        <a:xfrm>
          <a:off x="4410432" y="1237769"/>
          <a:ext cx="1049539" cy="5247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PEMATAUAN PENGUKURAN</a:t>
          </a:r>
        </a:p>
      </dsp:txBody>
      <dsp:txXfrm>
        <a:off x="4425802" y="1253139"/>
        <a:ext cx="1018799" cy="494029"/>
      </dsp:txXfrm>
    </dsp:sp>
    <dsp:sp modelId="{BE0A0F8B-149B-4FF0-91FB-37C6DE5E3FA8}">
      <dsp:nvSpPr>
        <dsp:cNvPr id="0" name=""/>
        <dsp:cNvSpPr/>
      </dsp:nvSpPr>
      <dsp:spPr>
        <a:xfrm>
          <a:off x="5459972" y="1491431"/>
          <a:ext cx="419815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419815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659385" y="1489659"/>
        <a:ext cx="20990" cy="20990"/>
      </dsp:txXfrm>
    </dsp:sp>
    <dsp:sp modelId="{71151776-A0A9-404D-9D9E-99B54E8C0D79}">
      <dsp:nvSpPr>
        <dsp:cNvPr id="0" name=""/>
        <dsp:cNvSpPr/>
      </dsp:nvSpPr>
      <dsp:spPr>
        <a:xfrm>
          <a:off x="5879788" y="1237769"/>
          <a:ext cx="1049539" cy="5247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BAKUMUTU</a:t>
          </a:r>
        </a:p>
      </dsp:txBody>
      <dsp:txXfrm>
        <a:off x="5895158" y="1253139"/>
        <a:ext cx="1018799" cy="494029"/>
      </dsp:txXfrm>
    </dsp:sp>
    <dsp:sp modelId="{382079CB-79AB-4692-9B33-2704D1D91583}">
      <dsp:nvSpPr>
        <dsp:cNvPr id="0" name=""/>
        <dsp:cNvSpPr/>
      </dsp:nvSpPr>
      <dsp:spPr>
        <a:xfrm>
          <a:off x="6929328" y="1491431"/>
          <a:ext cx="419815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419815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7128741" y="1489659"/>
        <a:ext cx="20990" cy="20990"/>
      </dsp:txXfrm>
    </dsp:sp>
    <dsp:sp modelId="{E4DCE3C7-7E04-4544-83A6-621455F843F7}">
      <dsp:nvSpPr>
        <dsp:cNvPr id="0" name=""/>
        <dsp:cNvSpPr/>
      </dsp:nvSpPr>
      <dsp:spPr>
        <a:xfrm>
          <a:off x="7349144" y="1237769"/>
          <a:ext cx="1049539" cy="52476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IPLC</a:t>
          </a:r>
        </a:p>
      </dsp:txBody>
      <dsp:txXfrm>
        <a:off x="7364514" y="1253139"/>
        <a:ext cx="1018799" cy="494029"/>
      </dsp:txXfrm>
    </dsp:sp>
    <dsp:sp modelId="{5E325BEC-45C4-4B16-8633-249899A26002}">
      <dsp:nvSpPr>
        <dsp:cNvPr id="0" name=""/>
        <dsp:cNvSpPr/>
      </dsp:nvSpPr>
      <dsp:spPr>
        <a:xfrm rot="3654187">
          <a:off x="830159" y="2622966"/>
          <a:ext cx="863307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863307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1240230" y="2610107"/>
        <a:ext cx="43165" cy="43165"/>
      </dsp:txXfrm>
    </dsp:sp>
    <dsp:sp modelId="{C56342E6-147E-4EE8-A5C5-D8123DE4EF4C}">
      <dsp:nvSpPr>
        <dsp:cNvPr id="0" name=""/>
        <dsp:cNvSpPr/>
      </dsp:nvSpPr>
      <dsp:spPr>
        <a:xfrm>
          <a:off x="1471721" y="2746483"/>
          <a:ext cx="1049539" cy="5247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SERAHKAN PIHAK LAIN</a:t>
          </a:r>
        </a:p>
      </dsp:txBody>
      <dsp:txXfrm>
        <a:off x="1487091" y="2761853"/>
        <a:ext cx="1018799" cy="494029"/>
      </dsp:txXfrm>
    </dsp:sp>
    <dsp:sp modelId="{A50AFAA2-3EA5-43E1-A15C-B78692810AC3}">
      <dsp:nvSpPr>
        <dsp:cNvPr id="0" name=""/>
        <dsp:cNvSpPr/>
      </dsp:nvSpPr>
      <dsp:spPr>
        <a:xfrm rot="17787584">
          <a:off x="2240955" y="2547530"/>
          <a:ext cx="1011148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1011148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2721250" y="2530975"/>
        <a:ext cx="50557" cy="50557"/>
      </dsp:txXfrm>
    </dsp:sp>
    <dsp:sp modelId="{7878B263-5BB9-4746-A3FE-F5FB84E07645}">
      <dsp:nvSpPr>
        <dsp:cNvPr id="0" name=""/>
        <dsp:cNvSpPr/>
      </dsp:nvSpPr>
      <dsp:spPr>
        <a:xfrm>
          <a:off x="2971797" y="1841255"/>
          <a:ext cx="1998470" cy="524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LINGKUNGAN</a:t>
          </a:r>
        </a:p>
      </dsp:txBody>
      <dsp:txXfrm>
        <a:off x="2987167" y="1856625"/>
        <a:ext cx="1967730" cy="494029"/>
      </dsp:txXfrm>
    </dsp:sp>
    <dsp:sp modelId="{0452A614-2F4A-4E98-981F-744E50BF2475}">
      <dsp:nvSpPr>
        <dsp:cNvPr id="0" name=""/>
        <dsp:cNvSpPr/>
      </dsp:nvSpPr>
      <dsp:spPr>
        <a:xfrm rot="19571288">
          <a:off x="2475405" y="2849273"/>
          <a:ext cx="542246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542246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  <a:latin typeface="Bahnschrift SemiBold" panose="020B0502040204020203" pitchFamily="34" charset="0"/>
            <a:cs typeface="Aharoni" panose="02010803020104030203" pitchFamily="2" charset="-79"/>
          </a:endParaRPr>
        </a:p>
      </dsp:txBody>
      <dsp:txXfrm>
        <a:off x="2732973" y="2844440"/>
        <a:ext cx="27112" cy="27112"/>
      </dsp:txXfrm>
    </dsp:sp>
    <dsp:sp modelId="{FC5C1B5B-2CC5-4E24-9E3E-4EDB74A25C39}">
      <dsp:nvSpPr>
        <dsp:cNvPr id="0" name=""/>
        <dsp:cNvSpPr/>
      </dsp:nvSpPr>
      <dsp:spPr>
        <a:xfrm>
          <a:off x="2971797" y="2444740"/>
          <a:ext cx="1998470" cy="524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PENGANGKUTAN LIMBAH CAIR B3</a:t>
          </a:r>
        </a:p>
      </dsp:txBody>
      <dsp:txXfrm>
        <a:off x="2987167" y="2460110"/>
        <a:ext cx="1967730" cy="494029"/>
      </dsp:txXfrm>
    </dsp:sp>
    <dsp:sp modelId="{F41A5999-3D49-4B62-B004-C0DD4B93B4BA}">
      <dsp:nvSpPr>
        <dsp:cNvPr id="0" name=""/>
        <dsp:cNvSpPr/>
      </dsp:nvSpPr>
      <dsp:spPr>
        <a:xfrm rot="2028712">
          <a:off x="2475405" y="3151016"/>
          <a:ext cx="542246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542246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2732973" y="3146183"/>
        <a:ext cx="27112" cy="27112"/>
      </dsp:txXfrm>
    </dsp:sp>
    <dsp:sp modelId="{FF082B55-E8C6-4483-9E80-12E7308EA655}">
      <dsp:nvSpPr>
        <dsp:cNvPr id="0" name=""/>
        <dsp:cNvSpPr/>
      </dsp:nvSpPr>
      <dsp:spPr>
        <a:xfrm>
          <a:off x="2971797" y="3048225"/>
          <a:ext cx="1998470" cy="524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PENGOLAHAN LIMBAH B3</a:t>
          </a:r>
        </a:p>
      </dsp:txBody>
      <dsp:txXfrm>
        <a:off x="2987167" y="3063595"/>
        <a:ext cx="1967730" cy="494029"/>
      </dsp:txXfrm>
    </dsp:sp>
    <dsp:sp modelId="{8C9B7CCC-6081-448B-BB0C-75ADCFB54796}">
      <dsp:nvSpPr>
        <dsp:cNvPr id="0" name=""/>
        <dsp:cNvSpPr/>
      </dsp:nvSpPr>
      <dsp:spPr>
        <a:xfrm rot="3812416">
          <a:off x="2240955" y="3452759"/>
          <a:ext cx="1011148" cy="17446"/>
        </a:xfrm>
        <a:custGeom>
          <a:avLst/>
          <a:gdLst/>
          <a:ahLst/>
          <a:cxnLst/>
          <a:rect l="0" t="0" r="0" b="0"/>
          <a:pathLst>
            <a:path>
              <a:moveTo>
                <a:pt x="0" y="8723"/>
              </a:moveTo>
              <a:lnTo>
                <a:pt x="1011148" y="8723"/>
              </a:lnTo>
            </a:path>
          </a:pathLst>
        </a:custGeom>
        <a:noFill/>
        <a:ln w="285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2721250" y="3436203"/>
        <a:ext cx="50557" cy="50557"/>
      </dsp:txXfrm>
    </dsp:sp>
    <dsp:sp modelId="{2A0B5577-7EE0-4CE1-A7BD-3E2CC152F499}">
      <dsp:nvSpPr>
        <dsp:cNvPr id="0" name=""/>
        <dsp:cNvSpPr/>
      </dsp:nvSpPr>
      <dsp:spPr>
        <a:xfrm>
          <a:off x="2971797" y="3651711"/>
          <a:ext cx="1998470" cy="524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>
              <a:solidFill>
                <a:schemeClr val="tx1"/>
              </a:solidFill>
              <a:latin typeface="Bahnschrift SemiBold" panose="020B0502040204020203" pitchFamily="34" charset="0"/>
              <a:cs typeface="Aharoni" panose="02010803020104030203" pitchFamily="2" charset="-79"/>
            </a:rPr>
            <a:t>IZIN PEMANFAATAN LIMBAH B3</a:t>
          </a:r>
        </a:p>
      </dsp:txBody>
      <dsp:txXfrm>
        <a:off x="2987167" y="3667081"/>
        <a:ext cx="1967730" cy="4940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64296-AA79-41DE-ADAC-690BA66D5A06}">
      <dsp:nvSpPr>
        <dsp:cNvPr id="0" name=""/>
        <dsp:cNvSpPr/>
      </dsp:nvSpPr>
      <dsp:spPr>
        <a:xfrm>
          <a:off x="1066795" y="1849551"/>
          <a:ext cx="1071903" cy="535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PENGELOLAAN SAMPAH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082492" y="1865248"/>
        <a:ext cx="1040509" cy="504557"/>
      </dsp:txXfrm>
    </dsp:sp>
    <dsp:sp modelId="{12E8B2D7-13F6-4E7F-9C5B-FF11340250B2}">
      <dsp:nvSpPr>
        <dsp:cNvPr id="0" name=""/>
        <dsp:cNvSpPr/>
      </dsp:nvSpPr>
      <dsp:spPr>
        <a:xfrm rot="17350740">
          <a:off x="1700516" y="1491240"/>
          <a:ext cx="1305127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305127" y="9942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20452" y="1468554"/>
        <a:ext cx="65256" cy="65256"/>
      </dsp:txXfrm>
    </dsp:sp>
    <dsp:sp modelId="{C9CEEAD1-800F-4FA3-A4EB-6ADAE1D4308D}">
      <dsp:nvSpPr>
        <dsp:cNvPr id="0" name=""/>
        <dsp:cNvSpPr/>
      </dsp:nvSpPr>
      <dsp:spPr>
        <a:xfrm>
          <a:off x="2567460" y="616862"/>
          <a:ext cx="1071903" cy="535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3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PENGURANGAN SAMPAH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583157" y="632559"/>
        <a:ext cx="1040509" cy="504557"/>
      </dsp:txXfrm>
    </dsp:sp>
    <dsp:sp modelId="{F75D9C2B-6706-419A-92FB-FEAEB21F20AA}">
      <dsp:nvSpPr>
        <dsp:cNvPr id="0" name=""/>
        <dsp:cNvSpPr/>
      </dsp:nvSpPr>
      <dsp:spPr>
        <a:xfrm rot="18289469">
          <a:off x="3478339" y="566723"/>
          <a:ext cx="75081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50810" y="994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34974" y="557896"/>
        <a:ext cx="37540" cy="37540"/>
      </dsp:txXfrm>
    </dsp:sp>
    <dsp:sp modelId="{5433106A-6CB3-48F8-ABC9-D7A442AA607A}">
      <dsp:nvSpPr>
        <dsp:cNvPr id="0" name=""/>
        <dsp:cNvSpPr/>
      </dsp:nvSpPr>
      <dsp:spPr>
        <a:xfrm>
          <a:off x="4068125" y="518"/>
          <a:ext cx="2408878" cy="53595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PEMBATASAN TIMBULAN SAMPAH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83822" y="16215"/>
        <a:ext cx="2377484" cy="504557"/>
      </dsp:txXfrm>
    </dsp:sp>
    <dsp:sp modelId="{A820786C-86C7-48F2-9616-79A04662E3A3}">
      <dsp:nvSpPr>
        <dsp:cNvPr id="0" name=""/>
        <dsp:cNvSpPr/>
      </dsp:nvSpPr>
      <dsp:spPr>
        <a:xfrm>
          <a:off x="3639364" y="874895"/>
          <a:ext cx="428761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28761" y="994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43026" y="874119"/>
        <a:ext cx="21438" cy="21438"/>
      </dsp:txXfrm>
    </dsp:sp>
    <dsp:sp modelId="{BAE69753-BE89-48BE-AC9E-5E48C338F004}">
      <dsp:nvSpPr>
        <dsp:cNvPr id="0" name=""/>
        <dsp:cNvSpPr/>
      </dsp:nvSpPr>
      <dsp:spPr>
        <a:xfrm>
          <a:off x="4068125" y="616862"/>
          <a:ext cx="2408878" cy="53595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PENDAURAN ULANG SAMPAH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83822" y="632559"/>
        <a:ext cx="2377484" cy="504557"/>
      </dsp:txXfrm>
    </dsp:sp>
    <dsp:sp modelId="{794D3F2A-CED5-4BF3-BCEA-A3FA3B775274}">
      <dsp:nvSpPr>
        <dsp:cNvPr id="0" name=""/>
        <dsp:cNvSpPr/>
      </dsp:nvSpPr>
      <dsp:spPr>
        <a:xfrm rot="3310531">
          <a:off x="3478339" y="1183068"/>
          <a:ext cx="75081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50810" y="994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34974" y="1174240"/>
        <a:ext cx="37540" cy="37540"/>
      </dsp:txXfrm>
    </dsp:sp>
    <dsp:sp modelId="{9353C245-9563-44E7-B0AF-4845E62A6BB7}">
      <dsp:nvSpPr>
        <dsp:cNvPr id="0" name=""/>
        <dsp:cNvSpPr/>
      </dsp:nvSpPr>
      <dsp:spPr>
        <a:xfrm>
          <a:off x="4068125" y="1233207"/>
          <a:ext cx="2408878" cy="53595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PEMANFAATAN KEMBALI SAMPAH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83822" y="1248904"/>
        <a:ext cx="2377484" cy="504557"/>
      </dsp:txXfrm>
    </dsp:sp>
    <dsp:sp modelId="{36BB96BD-F88D-4AD4-98CB-DEB628B59A86}">
      <dsp:nvSpPr>
        <dsp:cNvPr id="0" name=""/>
        <dsp:cNvSpPr/>
      </dsp:nvSpPr>
      <dsp:spPr>
        <a:xfrm rot="4249260">
          <a:off x="1700516" y="2723929"/>
          <a:ext cx="1305127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305127" y="9942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20452" y="2701244"/>
        <a:ext cx="65256" cy="65256"/>
      </dsp:txXfrm>
    </dsp:sp>
    <dsp:sp modelId="{88A13502-EFF6-44A6-B8E9-9A5114DA6597}">
      <dsp:nvSpPr>
        <dsp:cNvPr id="0" name=""/>
        <dsp:cNvSpPr/>
      </dsp:nvSpPr>
      <dsp:spPr>
        <a:xfrm>
          <a:off x="2567460" y="3082240"/>
          <a:ext cx="1071903" cy="535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3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PENANGANAN SAMPAH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583157" y="3097937"/>
        <a:ext cx="1040509" cy="504557"/>
      </dsp:txXfrm>
    </dsp:sp>
    <dsp:sp modelId="{40C00035-AFCA-4095-9682-808434C49889}">
      <dsp:nvSpPr>
        <dsp:cNvPr id="0" name=""/>
        <dsp:cNvSpPr/>
      </dsp:nvSpPr>
      <dsp:spPr>
        <a:xfrm rot="17350740">
          <a:off x="3201181" y="2723929"/>
          <a:ext cx="1305127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305127" y="994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21116" y="2701244"/>
        <a:ext cx="65256" cy="65256"/>
      </dsp:txXfrm>
    </dsp:sp>
    <dsp:sp modelId="{853B4C9D-CF1C-4E91-9030-171D0B3EC4AE}">
      <dsp:nvSpPr>
        <dsp:cNvPr id="0" name=""/>
        <dsp:cNvSpPr/>
      </dsp:nvSpPr>
      <dsp:spPr>
        <a:xfrm>
          <a:off x="4068125" y="1849551"/>
          <a:ext cx="2408878" cy="53595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PEMILAHAN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83822" y="1865248"/>
        <a:ext cx="2377484" cy="504557"/>
      </dsp:txXfrm>
    </dsp:sp>
    <dsp:sp modelId="{A6D7FDD2-D55D-4913-9A1D-33FCAB877DA6}">
      <dsp:nvSpPr>
        <dsp:cNvPr id="0" name=""/>
        <dsp:cNvSpPr/>
      </dsp:nvSpPr>
      <dsp:spPr>
        <a:xfrm rot="18289469">
          <a:off x="3478339" y="3032101"/>
          <a:ext cx="75081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50810" y="994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34974" y="3023274"/>
        <a:ext cx="37540" cy="37540"/>
      </dsp:txXfrm>
    </dsp:sp>
    <dsp:sp modelId="{E73B609C-3FC7-443C-B8D3-711A77BD45E6}">
      <dsp:nvSpPr>
        <dsp:cNvPr id="0" name=""/>
        <dsp:cNvSpPr/>
      </dsp:nvSpPr>
      <dsp:spPr>
        <a:xfrm>
          <a:off x="4068125" y="2465896"/>
          <a:ext cx="2408878" cy="53595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PENGUMPULAN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83822" y="2481593"/>
        <a:ext cx="2377484" cy="504557"/>
      </dsp:txXfrm>
    </dsp:sp>
    <dsp:sp modelId="{5A24E4BC-1560-4EF4-99AD-3867835D9AEA}">
      <dsp:nvSpPr>
        <dsp:cNvPr id="0" name=""/>
        <dsp:cNvSpPr/>
      </dsp:nvSpPr>
      <dsp:spPr>
        <a:xfrm>
          <a:off x="3639364" y="3340274"/>
          <a:ext cx="428761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28761" y="994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43026" y="3339497"/>
        <a:ext cx="21438" cy="21438"/>
      </dsp:txXfrm>
    </dsp:sp>
    <dsp:sp modelId="{4B4E9927-2B72-46C0-B3D8-2BB1A2FAA82B}">
      <dsp:nvSpPr>
        <dsp:cNvPr id="0" name=""/>
        <dsp:cNvSpPr/>
      </dsp:nvSpPr>
      <dsp:spPr>
        <a:xfrm>
          <a:off x="4068125" y="3082240"/>
          <a:ext cx="2408878" cy="53595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PENGANGKUTAN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83822" y="3097937"/>
        <a:ext cx="2377484" cy="504557"/>
      </dsp:txXfrm>
    </dsp:sp>
    <dsp:sp modelId="{37E7B286-9649-45BE-A586-69CBEB94B1F8}">
      <dsp:nvSpPr>
        <dsp:cNvPr id="0" name=""/>
        <dsp:cNvSpPr/>
      </dsp:nvSpPr>
      <dsp:spPr>
        <a:xfrm rot="3310531">
          <a:off x="3478339" y="3648446"/>
          <a:ext cx="75081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50810" y="994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34974" y="3639618"/>
        <a:ext cx="37540" cy="37540"/>
      </dsp:txXfrm>
    </dsp:sp>
    <dsp:sp modelId="{8209F896-2626-4C0A-A399-FA39B9F993BE}">
      <dsp:nvSpPr>
        <dsp:cNvPr id="0" name=""/>
        <dsp:cNvSpPr/>
      </dsp:nvSpPr>
      <dsp:spPr>
        <a:xfrm>
          <a:off x="4068125" y="3698585"/>
          <a:ext cx="2408878" cy="53595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PENGOLAHAN</a:t>
          </a:r>
          <a:endParaRPr lang="en-ID" sz="1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83822" y="3714282"/>
        <a:ext cx="2377484" cy="504557"/>
      </dsp:txXfrm>
    </dsp:sp>
    <dsp:sp modelId="{542CEC71-F81E-49EA-98DC-30AEFA968137}">
      <dsp:nvSpPr>
        <dsp:cNvPr id="0" name=""/>
        <dsp:cNvSpPr/>
      </dsp:nvSpPr>
      <dsp:spPr>
        <a:xfrm rot="4249260">
          <a:off x="3201181" y="3956618"/>
          <a:ext cx="1305127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305127" y="994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21116" y="3933933"/>
        <a:ext cx="65256" cy="65256"/>
      </dsp:txXfrm>
    </dsp:sp>
    <dsp:sp modelId="{8F36C046-2A82-4D27-9759-F86A1D641F4E}">
      <dsp:nvSpPr>
        <dsp:cNvPr id="0" name=""/>
        <dsp:cNvSpPr/>
      </dsp:nvSpPr>
      <dsp:spPr>
        <a:xfrm>
          <a:off x="4068125" y="4314930"/>
          <a:ext cx="2408878" cy="535951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PEMROSESAN AKHIR</a:t>
          </a:r>
        </a:p>
      </dsp:txBody>
      <dsp:txXfrm>
        <a:off x="4083822" y="4330627"/>
        <a:ext cx="2377484" cy="504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/>
            </a:lvl1pPr>
          </a:lstStyle>
          <a:p>
            <a:pPr>
              <a:defRPr/>
            </a:pPr>
            <a:fld id="{52F81634-E6A3-496E-8FCD-90786F0445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53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4864122-C5AD-413B-B894-60FEA2367D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58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MSDS adalah </a:t>
            </a:r>
          </a:p>
          <a:p>
            <a:pPr eaLnBrk="1" hangingPunct="1"/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8327DF2-B85A-4EE7-A2C4-538B96F4EEA9}" type="slidenum">
              <a:rPr lang="en-US" sz="1200" smtClean="0"/>
              <a:pPr/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7432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MSDS adalah </a:t>
            </a:r>
          </a:p>
          <a:p>
            <a:pPr eaLnBrk="1" hangingPunct="1"/>
            <a:endParaRPr 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8327DF2-B85A-4EE7-A2C4-538B96F4EEA9}" type="slidenum">
              <a:rPr lang="en-US" sz="1200" smtClean="0"/>
              <a:pPr/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728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E6957BB-941B-4E69-A29C-B301EF1F07E2}" type="slidenum">
              <a:rPr lang="en-US" sz="1200" smtClean="0"/>
              <a:pPr/>
              <a:t>31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6658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9AB93-009B-4760-9038-2946EEE57C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72E86-E6A9-42AF-9AFE-522842A087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404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7DC9B-3107-4E98-A305-2A200E6799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06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3F0409-2770-4541-B54A-94F7499606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68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5A79F-C6E5-4D10-93BA-CC2F447021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68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3984F-C299-46F0-9684-39780A68C3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701EC-BB23-4E48-83DE-425E33C3D3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260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876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2973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768882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6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44BFB-4033-4840-B67F-FE47F483D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9190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0893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72E86-E6A9-42AF-9AFE-522842A087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622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pPr>
              <a:defRPr/>
            </a:pPr>
            <a:fld id="{89144BFB-4033-4840-B67F-FE47F483D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0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9AB93-009B-4760-9038-2946EEE57C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6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5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44550-5608-41EE-901A-909D56B1FD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26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4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7DC9B-3107-4E98-A305-2A200E6799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26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3F0409-2770-4541-B54A-94F7499606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55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5A79F-C6E5-4D10-93BA-CC2F447021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46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3984F-C299-46F0-9684-39780A68C3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9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701EC-BB23-4E48-83DE-425E33C3D3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46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84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1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7118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38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21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84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72E86-E6A9-42AF-9AFE-522842A087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25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44BFB-4033-4840-B67F-FE47F483D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60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9AB93-009B-4760-9038-2946EEE57C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0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44550-5608-41EE-901A-909D56B1FD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795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3744550-5608-41EE-901A-909D56B1FD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73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83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7DC9B-3107-4E98-A305-2A200E6799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77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3F0409-2770-4541-B54A-94F7499606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82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5A79F-C6E5-4D10-93BA-CC2F447021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3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3984F-C299-46F0-9684-39780A68C3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855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701EC-BB23-4E48-83DE-425E33C3D3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84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72E86-E6A9-42AF-9AFE-522842A087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386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pPr>
              <a:defRPr/>
            </a:pPr>
            <a:fld id="{89144BFB-4033-4840-B67F-FE47F483D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1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8389AB93-009B-4760-9038-2946EEE57C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8036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12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44550-5608-41EE-901A-909D56B1FD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054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276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670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3F0409-2770-4541-B54A-94F7499606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238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5A79F-C6E5-4D10-93BA-CC2F447021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962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80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701EC-BB23-4E48-83DE-425E33C3D3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74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7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7DC9B-3107-4E98-A305-2A200E6799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601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0662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48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241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545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621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915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976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pPr>
              <a:defRPr/>
            </a:pPr>
            <a:fld id="{8389AB93-009B-4760-9038-2946EEE57C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995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2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3F0409-2770-4541-B54A-94F7499606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44550-5608-41EE-901A-909D56B1FD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767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1028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7DC9B-3107-4E98-A305-2A200E6799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275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3F0409-2770-4541-B54A-94F7499606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683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5A79F-C6E5-4D10-93BA-CC2F447021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795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3984F-C299-46F0-9684-39780A68C3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93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701EC-BB23-4E48-83DE-425E33C3D3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270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72E86-E6A9-42AF-9AFE-522842A087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73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44BFB-4033-4840-B67F-FE47F483D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554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9AB93-009B-4760-9038-2946EEE57C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2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5A79F-C6E5-4D10-93BA-CC2F447021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08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44550-5608-41EE-901A-909D56B1FD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245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020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7DC9B-3107-4E98-A305-2A200E6799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59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3F0409-2770-4541-B54A-94F7499606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2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5A79F-C6E5-4D10-93BA-CC2F447021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538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3984F-C299-46F0-9684-39780A68C3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272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701EC-BB23-4E48-83DE-425E33C3D3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964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713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003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3984F-C299-46F0-9684-39780A68C3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566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26639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1170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72E86-E6A9-42AF-9AFE-522842A087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486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44BFB-4033-4840-B67F-FE47F483D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780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1062-39FE-40D7-8BAC-ECFDFB068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BBD9C-76D3-44B1-8300-378138F26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0A53C-8FFC-405E-BDA2-C01C1E1A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4D2AA-0BA4-4A98-AE6F-01473832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510E0-789B-4CF4-984A-EEE0EC75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9AB93-009B-4760-9038-2946EEE57C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3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9FC5-52FC-4E0B-8B97-359D2A43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56258-6469-4BA5-9D00-ACD43CFE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1D82C-9991-42CB-950E-58A9CE0E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5AB3A-249B-472C-B4C8-5ABF0CB1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6B386-0763-4187-B4FA-199415BD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607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6410-8D75-4744-89E2-35628F26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938F5-27CE-4284-8B4D-FBF82EB60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928E-9A6E-4100-BB9D-8E2BFFAD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17521-9AE4-48A5-BF29-EFE8EE941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FA170-E9DC-429F-8CB8-37791CA3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44550-5608-41EE-901A-909D56B1FD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702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FB05-5155-413A-8A40-3692600A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93CCE-E429-4521-A5A3-094DE0BEA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A6CE6-0F46-4B34-A9C9-9FE063655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E22C3-29C9-4F75-B0CF-D54733348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CA09E-005C-4421-809E-EBE05990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2CF5-4814-4383-B866-A02D3B50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05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B11D-5DA1-4099-9A38-09C123F8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5F0C-36ED-455F-9A99-216EC2AB7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1F6B3-FB90-4B5E-8D18-3A96650D4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C9F37-2BD6-4F9B-B6FD-63CD0DC18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7E508-E329-45A0-BA86-202FB240F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28BC14-A194-4520-9B1C-2793193F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B07A4D-1C05-4CA7-B7F7-40B2DCA8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99971E-54C6-40E4-BD3D-587B72C55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7DC9B-3107-4E98-A305-2A200E6799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701EC-BB23-4E48-83DE-425E33C3D3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72D4-447E-4CF9-8CAD-4965A3F0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F1CCF-CDE6-4F27-8373-C9A1FD1F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E8771-FF75-47B0-817A-9DD0D85B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AFD8F-DCC7-4FA5-B5F4-15121A65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3F0409-2770-4541-B54A-94F7499606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718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7C606-407F-4528-B3E5-0CAC68C0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84C3B-363E-4111-8344-64BCFAB0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F36A8-4DF5-446B-A7A1-B238D4BA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5A79F-C6E5-4D10-93BA-CC2F447021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0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F1F2-6234-44CC-8437-6316CEC7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402B-50DB-47E2-9CF2-7AE49544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1301-0B3D-4297-A7E9-202324D0A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199DD-88C7-4EDD-978C-036458D79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66BF4-09AD-4EE0-8094-DCAA7EFF7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0E44A-37DB-4548-93A1-A8BA11B9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3984F-C299-46F0-9684-39780A68C3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87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AED5-1523-4F4A-993F-614F4B35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2B0DB-6416-442C-9E33-D6C10B953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18951-5FFB-40FC-BDB7-09D20B6FA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CCE22-6633-46D6-B85A-892F3859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B1BD6-3CB6-47DF-A211-B6C5D94F8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D966F-4509-4CAA-9BB2-669D171A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701EC-BB23-4E48-83DE-425E33C3D3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002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A744-A0A0-4F73-8EA7-8C921857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CFCC1-01FB-4085-B9B4-DE078B64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2E63-8AB3-4684-80E3-891964BC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C4F38-7D8C-4DD9-8755-579A884A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34245-860A-4386-9CED-FB9CB5BB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72E86-E6A9-42AF-9AFE-522842A087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3534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E882E-CB5D-454F-9021-2B9697AB1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86D6F-8C1F-43C0-B6FA-A245D6F30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6D822-FC75-496F-8C86-967F3EED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99EEC-A67A-4005-A5E0-30642B52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77BE8-981C-4BA1-9F22-FF560F55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44BFB-4033-4840-B67F-FE47F483D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16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3EC323-D2C7-4EB4-AAE2-AB847904E3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179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pPr>
              <a:defRPr/>
            </a:pPr>
            <a:fld id="{8389AB93-009B-4760-9038-2946EEE57C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63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440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pPr>
              <a:defRPr/>
            </a:pPr>
            <a:fld id="{B3744550-5608-41EE-901A-909D56B1FD3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8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5.jp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75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</p:sldLayoutIdLst>
  <p:hf hd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84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0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EAFDC-51F3-4C65-9A14-47B3AA2EF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F2CF2-1D01-463F-A552-7F3F0DCF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7ACE1-A13D-4852-A927-37BD9E2CA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D42E5-1A92-402D-8BD6-E0F096D88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39A9-BD96-4AB3-BF75-2796EBA92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9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846D85-43EF-4E0E-9CF6-88892AB526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  <p:sldLayoutId id="2147484140" r:id="rId13"/>
    <p:sldLayoutId id="2147484141" r:id="rId14"/>
    <p:sldLayoutId id="2147484142" r:id="rId15"/>
    <p:sldLayoutId id="2147484143" r:id="rId16"/>
    <p:sldLayoutId id="214748414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38.png"/><Relationship Id="rId5" Type="http://schemas.microsoft.com/office/2007/relationships/hdphoto" Target="../media/hdphoto9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40.gif"/><Relationship Id="rId7" Type="http://schemas.openxmlformats.org/officeDocument/2006/relationships/image" Target="../media/image44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3.gif"/><Relationship Id="rId11" Type="http://schemas.openxmlformats.org/officeDocument/2006/relationships/image" Target="../media/image48.jpeg"/><Relationship Id="rId5" Type="http://schemas.openxmlformats.org/officeDocument/2006/relationships/image" Target="../media/image42.gif"/><Relationship Id="rId10" Type="http://schemas.openxmlformats.org/officeDocument/2006/relationships/image" Target="../media/image47.gif"/><Relationship Id="rId4" Type="http://schemas.openxmlformats.org/officeDocument/2006/relationships/image" Target="../media/image41.gif"/><Relationship Id="rId9" Type="http://schemas.openxmlformats.org/officeDocument/2006/relationships/image" Target="../media/image4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file:///D:\KERJA\sentral%20sistem\ACUAN%20STANDAR-apd-msds\MSDS\msds%20materi\Dust%20Explosion%20Using%20Corn%20Starch.mp4" TargetMode="External"/><Relationship Id="rId7" Type="http://schemas.openxmlformats.org/officeDocument/2006/relationships/image" Target="../media/image59.png"/><Relationship Id="rId2" Type="http://schemas.openxmlformats.org/officeDocument/2006/relationships/video" Target="file:///D:\KERJA\sentral%20sistem\ACUAN%20STANDAR-apd-msds\MSDS\msds%20materi\Chemical%20Safety%20Board%20Releases%20New%20Safety%20Video,%20_Inferno_%20Dust%20Explosion%20at%20Imperial%20Sugar_.mp4" TargetMode="External"/><Relationship Id="rId1" Type="http://schemas.microsoft.com/office/2007/relationships/media" Target="file:///D:\KERJA\sentral%20sistem\ACUAN%20STANDAR-apd-msds\MSDS\msds%20materi\Chemical%20Safety%20Board%20Releases%20New%20Safety%20Video,%20_Inferno_%20Dust%20Explosion%20at%20Imperial%20Sugar_.mp4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86.xml"/><Relationship Id="rId10" Type="http://schemas.openxmlformats.org/officeDocument/2006/relationships/image" Target="../media/image62.jpeg"/><Relationship Id="rId4" Type="http://schemas.openxmlformats.org/officeDocument/2006/relationships/video" Target="file:///D:\KERJA\sentral%20sistem\ACUAN%20STANDAR-apd-msds\MSDS\msds%20materi\Dust%20Explosion%20Using%20Corn%20Starch.mp4" TargetMode="External"/><Relationship Id="rId9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file:///D:\KERJA\sentral%20sistem\ACUAN%20STANDAR-apd-msds\MSDS\msds%20materi\Dust%20Explosion%20Using%20Corn%20Starch.mp4" TargetMode="External"/><Relationship Id="rId7" Type="http://schemas.openxmlformats.org/officeDocument/2006/relationships/image" Target="../media/image59.png"/><Relationship Id="rId2" Type="http://schemas.openxmlformats.org/officeDocument/2006/relationships/video" Target="file:///D:\KERJA\sentral%20sistem\ACUAN%20STANDAR-apd-msds\MSDS\msds%20materi\Chemical%20Safety%20Board%20Releases%20New%20Safety%20Video,%20_Inferno_%20Dust%20Explosion%20at%20Imperial%20Sugar_.mp4" TargetMode="External"/><Relationship Id="rId1" Type="http://schemas.microsoft.com/office/2007/relationships/media" Target="file:///D:\KERJA\sentral%20sistem\ACUAN%20STANDAR-apd-msds\MSDS\msds%20materi\Chemical%20Safety%20Board%20Releases%20New%20Safety%20Video,%20_Inferno_%20Dust%20Explosion%20at%20Imperial%20Sugar_.mp4" TargetMode="Externa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6.xml"/><Relationship Id="rId10" Type="http://schemas.openxmlformats.org/officeDocument/2006/relationships/image" Target="../media/image62.jpeg"/><Relationship Id="rId4" Type="http://schemas.openxmlformats.org/officeDocument/2006/relationships/video" Target="file:///D:\KERJA\sentral%20sistem\ACUAN%20STANDAR-apd-msds\MSDS\msds%20materi\Dust%20Explosion%20Using%20Corn%20Starch.mp4" TargetMode="External"/><Relationship Id="rId9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8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8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9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7.png"/><Relationship Id="rId7" Type="http://schemas.openxmlformats.org/officeDocument/2006/relationships/image" Target="../media/image111.jpeg"/><Relationship Id="rId12" Type="http://schemas.openxmlformats.org/officeDocument/2006/relationships/image" Target="../media/image116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11" Type="http://schemas.openxmlformats.org/officeDocument/2006/relationships/image" Target="../media/image115.jpeg"/><Relationship Id="rId5" Type="http://schemas.openxmlformats.org/officeDocument/2006/relationships/image" Target="../media/image109.png"/><Relationship Id="rId10" Type="http://schemas.openxmlformats.org/officeDocument/2006/relationships/image" Target="../media/image114.jpeg"/><Relationship Id="rId4" Type="http://schemas.openxmlformats.org/officeDocument/2006/relationships/image" Target="../media/image108.png"/><Relationship Id="rId9" Type="http://schemas.openxmlformats.org/officeDocument/2006/relationships/image" Target="../media/image11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 descr="D:\b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7171" name="WordArt 5"/>
          <p:cNvSpPr>
            <a:spLocks noChangeArrowheads="1" noChangeShapeType="1" noTextEdit="1"/>
          </p:cNvSpPr>
          <p:nvPr/>
        </p:nvSpPr>
        <p:spPr bwMode="auto">
          <a:xfrm>
            <a:off x="3962400" y="4149746"/>
            <a:ext cx="4572000" cy="555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36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Times New Roman" panose="02020603050405020304" pitchFamily="18" charset="0"/>
              </a:rPr>
              <a:t>BAHAN BERBAHAYA BERACUN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2" y="0"/>
            <a:ext cx="641043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kern="10" dirty="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rovias Brasil NF" pitchFamily="2" charset="0"/>
                <a:cs typeface="Times New Roman" panose="02020603050405020304" pitchFamily="18" charset="0"/>
              </a:rPr>
              <a:t>PENGELOLAAN B3 DAN LIMBAH</a:t>
            </a:r>
          </a:p>
        </p:txBody>
      </p:sp>
      <p:grpSp>
        <p:nvGrpSpPr>
          <p:cNvPr id="7" name="Group 15"/>
          <p:cNvGrpSpPr>
            <a:grpSpLocks/>
          </p:cNvGrpSpPr>
          <p:nvPr/>
        </p:nvGrpSpPr>
        <p:grpSpPr bwMode="auto">
          <a:xfrm>
            <a:off x="0" y="5472112"/>
            <a:ext cx="9144000" cy="1370013"/>
            <a:chOff x="0" y="4556145"/>
            <a:chExt cx="9906000" cy="1674800"/>
          </a:xfrm>
        </p:grpSpPr>
        <p:pic>
          <p:nvPicPr>
            <p:cNvPr id="8" name="Picture 6" descr="48180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4572008"/>
              <a:ext cx="1523976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" name="Picture 7" descr="dv779002_edit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5414" y="4572008"/>
              <a:ext cx="2303463" cy="1658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 descr="1001686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52868" y="4572008"/>
              <a:ext cx="1512888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" name="Picture 9" descr="I-452-015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43564" y="4572008"/>
              <a:ext cx="1409700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2" name="Picture 10" descr="images15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27186" y="4556145"/>
              <a:ext cx="1426276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3" name="Picture 11" descr="1007594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524900" y="4556145"/>
              <a:ext cx="1381100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</p:grpSp>
      <p:grpSp>
        <p:nvGrpSpPr>
          <p:cNvPr id="14" name="Group 16"/>
          <p:cNvGrpSpPr>
            <a:grpSpLocks/>
          </p:cNvGrpSpPr>
          <p:nvPr/>
        </p:nvGrpSpPr>
        <p:grpSpPr bwMode="auto">
          <a:xfrm>
            <a:off x="0" y="5487987"/>
            <a:ext cx="9144000" cy="1370013"/>
            <a:chOff x="0" y="4556145"/>
            <a:chExt cx="9906000" cy="1674800"/>
          </a:xfrm>
        </p:grpSpPr>
        <p:pic>
          <p:nvPicPr>
            <p:cNvPr id="15" name="Picture 6" descr="48180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4572008"/>
              <a:ext cx="1523976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6" name="Picture 7" descr="dv779002_edit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5414" y="4572008"/>
              <a:ext cx="2303463" cy="1658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8" descr="1001686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52868" y="4572008"/>
              <a:ext cx="1512888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8" name="Picture 9" descr="I-452-015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43564" y="4572008"/>
              <a:ext cx="1409700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9" name="Picture 10" descr="images15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27186" y="4556145"/>
              <a:ext cx="1426276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0" name="Picture 11" descr="1007594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524900" y="4556145"/>
              <a:ext cx="1381100" cy="165576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21" name="Rectangle 20"/>
          <p:cNvSpPr/>
          <p:nvPr/>
        </p:nvSpPr>
        <p:spPr>
          <a:xfrm>
            <a:off x="3962400" y="4831081"/>
            <a:ext cx="51816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59536D-FA66-4250-9DB9-30CC0786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E7F96C-8239-427E-A360-8F2D3F42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" presetClass="exit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18269B-8778-45C0-A3C6-777086E3BEC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3795" name="WordArt 3"/>
          <p:cNvSpPr>
            <a:spLocks noChangeArrowheads="1" noChangeShapeType="1" noTextEdit="1"/>
          </p:cNvSpPr>
          <p:nvPr/>
        </p:nvSpPr>
        <p:spPr bwMode="auto">
          <a:xfrm>
            <a:off x="1547813" y="549275"/>
            <a:ext cx="3671887" cy="2873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Mudah Meledak (Explosive)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460165" y="867095"/>
            <a:ext cx="6121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+mn-lt"/>
              </a:rPr>
              <a:t>“</a:t>
            </a:r>
            <a:r>
              <a:rPr lang="en-US" sz="1600" b="1" dirty="0" err="1">
                <a:latin typeface="+mn-lt"/>
              </a:rPr>
              <a:t>Bahan</a:t>
            </a:r>
            <a:r>
              <a:rPr lang="en-US" sz="1600" b="1" dirty="0">
                <a:latin typeface="+mn-lt"/>
              </a:rPr>
              <a:t> yang pada </a:t>
            </a:r>
            <a:r>
              <a:rPr lang="en-US" sz="1600" b="1" dirty="0" err="1">
                <a:latin typeface="+mn-lt"/>
              </a:rPr>
              <a:t>suhu</a:t>
            </a:r>
            <a:r>
              <a:rPr lang="en-US" sz="1600" b="1" dirty="0">
                <a:latin typeface="+mn-lt"/>
              </a:rPr>
              <a:t> dan </a:t>
            </a:r>
            <a:r>
              <a:rPr lang="en-US" sz="1600" b="1" dirty="0" err="1">
                <a:latin typeface="+mn-lt"/>
              </a:rPr>
              <a:t>tekanan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standar</a:t>
            </a:r>
            <a:r>
              <a:rPr lang="en-US" sz="1600" b="1" dirty="0">
                <a:latin typeface="+mn-lt"/>
              </a:rPr>
              <a:t> (25</a:t>
            </a:r>
            <a:r>
              <a:rPr lang="en-US" sz="1600" b="1" baseline="30000" dirty="0">
                <a:latin typeface="+mn-lt"/>
              </a:rPr>
              <a:t>o</a:t>
            </a:r>
            <a:r>
              <a:rPr lang="en-US" sz="1600" b="1" dirty="0">
                <a:latin typeface="+mn-lt"/>
              </a:rPr>
              <a:t>C, 760mmHg) </a:t>
            </a:r>
            <a:r>
              <a:rPr lang="en-US" sz="1600" b="1" dirty="0" err="1">
                <a:latin typeface="+mn-lt"/>
              </a:rPr>
              <a:t>dapat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meledak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atau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melalui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reaksi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kimia</a:t>
            </a:r>
            <a:r>
              <a:rPr lang="en-US" sz="1600" b="1" dirty="0">
                <a:latin typeface="+mn-lt"/>
              </a:rPr>
              <a:t> dan </a:t>
            </a:r>
            <a:r>
              <a:rPr lang="en-US" sz="1600" b="1" dirty="0" err="1">
                <a:latin typeface="+mn-lt"/>
              </a:rPr>
              <a:t>atau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fisika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dapat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menghasilkan</a:t>
            </a:r>
            <a:r>
              <a:rPr lang="en-US" sz="1600" b="1" dirty="0">
                <a:latin typeface="+mn-lt"/>
              </a:rPr>
              <a:t> gas </a:t>
            </a:r>
            <a:r>
              <a:rPr lang="en-US" sz="1600" b="1" dirty="0" err="1">
                <a:latin typeface="+mn-lt"/>
              </a:rPr>
              <a:t>dengan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suhu</a:t>
            </a:r>
            <a:r>
              <a:rPr lang="en-US" sz="1600" b="1" dirty="0">
                <a:latin typeface="+mn-lt"/>
              </a:rPr>
              <a:t> dan </a:t>
            </a:r>
            <a:r>
              <a:rPr lang="en-US" sz="1600" b="1" dirty="0" err="1">
                <a:latin typeface="+mn-lt"/>
              </a:rPr>
              <a:t>tekanan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tinggi</a:t>
            </a:r>
            <a:r>
              <a:rPr lang="en-US" sz="1600" b="1" dirty="0">
                <a:latin typeface="+mn-lt"/>
              </a:rPr>
              <a:t> yang </a:t>
            </a:r>
            <a:r>
              <a:rPr lang="en-US" sz="1600" b="1" dirty="0" err="1">
                <a:latin typeface="+mn-lt"/>
              </a:rPr>
              <a:t>dengan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cepat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dapat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merusak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lingkungan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sekitarnya</a:t>
            </a:r>
            <a:r>
              <a:rPr lang="en-US" sz="1600" b="1" dirty="0">
                <a:latin typeface="+mn-lt"/>
              </a:rPr>
              <a:t>”.</a:t>
            </a:r>
          </a:p>
        </p:txBody>
      </p:sp>
      <p:sp>
        <p:nvSpPr>
          <p:cNvPr id="33802" name="WordArt 10"/>
          <p:cNvSpPr>
            <a:spLocks noChangeArrowheads="1" noChangeShapeType="1" noTextEdit="1"/>
          </p:cNvSpPr>
          <p:nvPr/>
        </p:nvSpPr>
        <p:spPr bwMode="auto">
          <a:xfrm>
            <a:off x="1547813" y="2060575"/>
            <a:ext cx="3529012" cy="288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Pengoksidasi</a:t>
            </a:r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 (Oxidizing)</a:t>
            </a:r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1472197" y="2373046"/>
            <a:ext cx="59753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+mn-lt"/>
              </a:rPr>
              <a:t>“</a:t>
            </a:r>
            <a:r>
              <a:rPr lang="en-US" sz="1600" b="1" dirty="0" err="1">
                <a:latin typeface="+mn-lt"/>
              </a:rPr>
              <a:t>Suatu</a:t>
            </a:r>
            <a:r>
              <a:rPr lang="en-US" sz="1600" b="1" dirty="0">
                <a:latin typeface="+mn-lt"/>
              </a:rPr>
              <a:t>  </a:t>
            </a:r>
            <a:r>
              <a:rPr lang="en-US" sz="1600" b="1" dirty="0" err="1">
                <a:latin typeface="+mn-lt"/>
              </a:rPr>
              <a:t>bahan</a:t>
            </a:r>
            <a:r>
              <a:rPr lang="en-US" sz="1600" b="1" dirty="0">
                <a:latin typeface="+mn-lt"/>
              </a:rPr>
              <a:t> yang </a:t>
            </a:r>
            <a:r>
              <a:rPr lang="en-US" sz="1600" b="1" dirty="0" err="1">
                <a:latin typeface="+mn-lt"/>
              </a:rPr>
              <a:t>dapat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melepaskan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banyak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panas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atau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menimbulkan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api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ketika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bereaksi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dengan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bahan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kimia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lainnya</a:t>
            </a:r>
            <a:r>
              <a:rPr lang="en-US" sz="1600" b="1" dirty="0">
                <a:latin typeface="+mn-lt"/>
              </a:rPr>
              <a:t>, </a:t>
            </a:r>
            <a:r>
              <a:rPr lang="en-US" sz="1600" b="1" dirty="0" err="1">
                <a:latin typeface="+mn-lt"/>
              </a:rPr>
              <a:t>terutama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bahanbahan</a:t>
            </a:r>
            <a:r>
              <a:rPr lang="en-US" sz="1600" b="1" dirty="0">
                <a:latin typeface="+mn-lt"/>
              </a:rPr>
              <a:t> yang </a:t>
            </a:r>
            <a:r>
              <a:rPr lang="en-US" sz="1600" b="1" dirty="0" err="1">
                <a:latin typeface="+mn-lt"/>
              </a:rPr>
              <a:t>sifatnya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mudah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terbakar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meskipun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dalam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keadaan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hampa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udara</a:t>
            </a:r>
            <a:endParaRPr lang="en-US" sz="1600" b="1" dirty="0">
              <a:latin typeface="+mn-lt"/>
            </a:endParaRPr>
          </a:p>
        </p:txBody>
      </p:sp>
      <p:sp>
        <p:nvSpPr>
          <p:cNvPr id="33806" name="WordArt 14"/>
          <p:cNvSpPr>
            <a:spLocks noChangeArrowheads="1" noChangeShapeType="1" noTextEdit="1"/>
          </p:cNvSpPr>
          <p:nvPr/>
        </p:nvSpPr>
        <p:spPr bwMode="auto">
          <a:xfrm>
            <a:off x="1547813" y="3563950"/>
            <a:ext cx="4176713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Sangat</a:t>
            </a:r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 </a:t>
            </a:r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Mudah</a:t>
            </a:r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 </a:t>
            </a:r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Sekali</a:t>
            </a:r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 </a:t>
            </a:r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Menyala</a:t>
            </a:r>
            <a:endParaRPr lang="en-US" sz="3600" kern="10" dirty="0"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/>
            </a:endParaRPr>
          </a:p>
          <a:p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(Extremely Flammable)</a:t>
            </a:r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1455737" y="4265625"/>
            <a:ext cx="5832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+mn-lt"/>
              </a:rPr>
              <a:t>“B3 </a:t>
            </a:r>
            <a:r>
              <a:rPr lang="en-US" sz="1600" b="1" dirty="0" err="1">
                <a:latin typeface="+mn-lt"/>
              </a:rPr>
              <a:t>baik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berupa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padatan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maupun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cairan</a:t>
            </a:r>
            <a:r>
              <a:rPr lang="en-US" sz="1600" b="1" dirty="0">
                <a:latin typeface="+mn-lt"/>
              </a:rPr>
              <a:t> yang </a:t>
            </a:r>
            <a:r>
              <a:rPr lang="en-US" sz="1600" b="1" dirty="0" err="1">
                <a:latin typeface="+mn-lt"/>
              </a:rPr>
              <a:t>memiliki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titik</a:t>
            </a:r>
            <a:r>
              <a:rPr lang="en-US" sz="1600" b="1" dirty="0">
                <a:latin typeface="+mn-lt"/>
              </a:rPr>
              <a:t> nyala </a:t>
            </a:r>
            <a:r>
              <a:rPr lang="en-US" sz="1600" b="1" dirty="0" err="1">
                <a:latin typeface="+mn-lt"/>
              </a:rPr>
              <a:t>dibawah</a:t>
            </a:r>
            <a:r>
              <a:rPr lang="en-US" sz="1600" b="1" dirty="0">
                <a:latin typeface="+mn-lt"/>
              </a:rPr>
              <a:t> 0</a:t>
            </a:r>
            <a:r>
              <a:rPr lang="en-US" sz="1600" b="1" baseline="30000" dirty="0">
                <a:latin typeface="+mn-lt"/>
              </a:rPr>
              <a:t>o</a:t>
            </a:r>
            <a:r>
              <a:rPr lang="en-US" sz="1600" b="1" dirty="0">
                <a:latin typeface="+mn-lt"/>
              </a:rPr>
              <a:t>C dan </a:t>
            </a:r>
            <a:r>
              <a:rPr lang="en-US" sz="1600" b="1" dirty="0" err="1">
                <a:latin typeface="+mn-lt"/>
              </a:rPr>
              <a:t>titik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didih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lebih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rendah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atau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sama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dengan</a:t>
            </a:r>
            <a:r>
              <a:rPr lang="en-US" sz="1600" b="1" dirty="0">
                <a:latin typeface="+mn-lt"/>
              </a:rPr>
              <a:t> 35</a:t>
            </a:r>
            <a:r>
              <a:rPr lang="en-US" sz="1600" b="1" baseline="30000" dirty="0">
                <a:latin typeface="+mn-lt"/>
              </a:rPr>
              <a:t>o</a:t>
            </a:r>
            <a:r>
              <a:rPr lang="en-US" sz="1600" b="1" dirty="0">
                <a:latin typeface="+mn-lt"/>
              </a:rPr>
              <a:t>C”.</a:t>
            </a:r>
          </a:p>
        </p:txBody>
      </p:sp>
      <p:sp>
        <p:nvSpPr>
          <p:cNvPr id="33808" name="WordArt 16"/>
          <p:cNvSpPr>
            <a:spLocks noChangeArrowheads="1" noChangeShapeType="1" noTextEdit="1"/>
          </p:cNvSpPr>
          <p:nvPr/>
        </p:nvSpPr>
        <p:spPr bwMode="auto">
          <a:xfrm>
            <a:off x="1547813" y="4994569"/>
            <a:ext cx="3313112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Sangat</a:t>
            </a:r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 </a:t>
            </a:r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Mudah</a:t>
            </a:r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 </a:t>
            </a:r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Menyala</a:t>
            </a:r>
            <a:endParaRPr lang="en-US" sz="3600" kern="10" dirty="0"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/>
            </a:endParaRPr>
          </a:p>
          <a:p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(Highly Flammable)</a:t>
            </a:r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1455737" y="5714019"/>
            <a:ext cx="56181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latin typeface="+mn-lt"/>
              </a:rPr>
              <a:t>“B3 </a:t>
            </a:r>
            <a:r>
              <a:rPr lang="en-US" sz="1600" b="1" dirty="0" err="1">
                <a:latin typeface="+mn-lt"/>
              </a:rPr>
              <a:t>baik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berupa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padatan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maupun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cairan</a:t>
            </a:r>
            <a:r>
              <a:rPr lang="en-US" sz="1600" b="1" dirty="0">
                <a:latin typeface="+mn-lt"/>
              </a:rPr>
              <a:t> yang </a:t>
            </a:r>
            <a:r>
              <a:rPr lang="en-US" sz="1600" b="1" dirty="0" err="1">
                <a:latin typeface="+mn-lt"/>
              </a:rPr>
              <a:t>memiliki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titik</a:t>
            </a:r>
            <a:r>
              <a:rPr lang="en-US" sz="1600" b="1" dirty="0">
                <a:latin typeface="+mn-lt"/>
              </a:rPr>
              <a:t> nyala 0</a:t>
            </a:r>
            <a:r>
              <a:rPr lang="en-US" sz="1600" b="1" baseline="30000" dirty="0">
                <a:latin typeface="+mn-lt"/>
              </a:rPr>
              <a:t>o</a:t>
            </a:r>
            <a:r>
              <a:rPr lang="en-US" sz="1600" b="1" dirty="0">
                <a:latin typeface="+mn-lt"/>
              </a:rPr>
              <a:t>C – 21</a:t>
            </a:r>
            <a:r>
              <a:rPr lang="en-US" sz="1600" b="1" baseline="30000" dirty="0">
                <a:latin typeface="+mn-lt"/>
              </a:rPr>
              <a:t>o</a:t>
            </a:r>
            <a:r>
              <a:rPr lang="en-US" sz="1600" b="1" dirty="0">
                <a:latin typeface="+mn-lt"/>
              </a:rPr>
              <a:t>C”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7641182" y="611230"/>
            <a:ext cx="1223963" cy="1230106"/>
            <a:chOff x="720" y="240"/>
            <a:chExt cx="832" cy="832"/>
          </a:xfrm>
        </p:grpSpPr>
        <p:sp>
          <p:nvSpPr>
            <p:cNvPr id="1043" name="AutoShape 17"/>
            <p:cNvSpPr>
              <a:spLocks noChangeArrowheads="1"/>
            </p:cNvSpPr>
            <p:nvPr/>
          </p:nvSpPr>
          <p:spPr bwMode="auto">
            <a:xfrm>
              <a:off x="720" y="240"/>
              <a:ext cx="832" cy="832"/>
            </a:xfrm>
            <a:prstGeom prst="diamond">
              <a:avLst/>
            </a:prstGeom>
            <a:solidFill>
              <a:srgbClr val="FFFFFF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027" name="Object 8"/>
            <p:cNvGraphicFramePr>
              <a:graphicFrameLocks noChangeAspect="1"/>
            </p:cNvGraphicFramePr>
            <p:nvPr/>
          </p:nvGraphicFramePr>
          <p:xfrm>
            <a:off x="960" y="528"/>
            <a:ext cx="400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aintbrush Picture" r:id="rId2" imgW="923867" imgH="695143" progId="PBrush">
                    <p:embed/>
                  </p:oleObj>
                </mc:Choice>
                <mc:Fallback>
                  <p:oleObj name="Paintbrush Picture" r:id="rId2" imgW="923867" imgH="695143" progId="PBrush">
                    <p:embed/>
                    <p:pic>
                      <p:nvPicPr>
                        <p:cNvPr id="1027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528"/>
                          <a:ext cx="400" cy="2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596187" y="2479823"/>
            <a:ext cx="1340396" cy="1230106"/>
            <a:chOff x="384" y="2544"/>
            <a:chExt cx="832" cy="832"/>
          </a:xfrm>
        </p:grpSpPr>
        <p:sp>
          <p:nvSpPr>
            <p:cNvPr id="1042" name="AutoShape 20"/>
            <p:cNvSpPr>
              <a:spLocks noChangeArrowheads="1"/>
            </p:cNvSpPr>
            <p:nvPr/>
          </p:nvSpPr>
          <p:spPr bwMode="auto">
            <a:xfrm>
              <a:off x="384" y="2544"/>
              <a:ext cx="832" cy="832"/>
            </a:xfrm>
            <a:prstGeom prst="diamond">
              <a:avLst/>
            </a:prstGeom>
            <a:solidFill>
              <a:srgbClr val="FFFFFF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1026" name="Object 7"/>
            <p:cNvGraphicFramePr>
              <a:graphicFrameLocks noChangeAspect="1"/>
            </p:cNvGraphicFramePr>
            <p:nvPr/>
          </p:nvGraphicFramePr>
          <p:xfrm>
            <a:off x="672" y="2736"/>
            <a:ext cx="272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aintbrush Picture" r:id="rId4" imgW="523810" imgH="847843" progId="PBrush">
                    <p:embed/>
                  </p:oleObj>
                </mc:Choice>
                <mc:Fallback>
                  <p:oleObj name="Paintbrush Picture" r:id="rId4" imgW="523810" imgH="847843" progId="PBrush">
                    <p:embed/>
                    <p:pic>
                      <p:nvPicPr>
                        <p:cNvPr id="1026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736"/>
                          <a:ext cx="272" cy="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7612061" y="4348416"/>
            <a:ext cx="1340396" cy="1265948"/>
            <a:chOff x="2208" y="1248"/>
            <a:chExt cx="832" cy="832"/>
          </a:xfrm>
        </p:grpSpPr>
        <p:sp>
          <p:nvSpPr>
            <p:cNvPr id="1040" name="AutoShape 14"/>
            <p:cNvSpPr>
              <a:spLocks noChangeArrowheads="1"/>
            </p:cNvSpPr>
            <p:nvPr/>
          </p:nvSpPr>
          <p:spPr bwMode="auto">
            <a:xfrm>
              <a:off x="2208" y="1248"/>
              <a:ext cx="832" cy="832"/>
            </a:xfrm>
            <a:prstGeom prst="diamond">
              <a:avLst/>
            </a:prstGeom>
            <a:solidFill>
              <a:srgbClr val="FFFFFF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b="1">
                <a:solidFill>
                  <a:srgbClr val="000000"/>
                </a:solidFill>
              </a:endParaRPr>
            </a:p>
          </p:txBody>
        </p:sp>
        <p:pic>
          <p:nvPicPr>
            <p:cNvPr id="1041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96" y="1440"/>
              <a:ext cx="280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26A9C-E532-4C2A-B019-D5180E60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22324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WordArt 4"/>
          <p:cNvSpPr>
            <a:spLocks noChangeArrowheads="1" noChangeShapeType="1" noTextEdit="1"/>
          </p:cNvSpPr>
          <p:nvPr/>
        </p:nvSpPr>
        <p:spPr bwMode="auto">
          <a:xfrm>
            <a:off x="1822450" y="285118"/>
            <a:ext cx="4032250" cy="2873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Mudah</a:t>
            </a:r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 </a:t>
            </a:r>
            <a:r>
              <a:rPr lang="en-US" sz="3600" kern="10" dirty="0" err="1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Menyala</a:t>
            </a:r>
            <a:r>
              <a:rPr lang="en-US" sz="3600" kern="10" dirty="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 (Flammable)</a:t>
            </a: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1704474" y="678319"/>
            <a:ext cx="626427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600" dirty="0" err="1">
                <a:latin typeface="+mn-lt"/>
              </a:rPr>
              <a:t>Bahan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berupa</a:t>
            </a:r>
            <a:r>
              <a:rPr lang="en-US" sz="1600" dirty="0">
                <a:latin typeface="+mn-lt"/>
              </a:rPr>
              <a:t> </a:t>
            </a:r>
            <a:r>
              <a:rPr lang="en-US" sz="1600" u="sng" dirty="0" err="1">
                <a:latin typeface="+mn-lt"/>
              </a:rPr>
              <a:t>cairan</a:t>
            </a:r>
            <a:r>
              <a:rPr lang="en-US" sz="1600" u="sng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yang </a:t>
            </a:r>
            <a:r>
              <a:rPr lang="en-US" sz="1600" dirty="0" err="1">
                <a:latin typeface="+mn-lt"/>
              </a:rPr>
              <a:t>mengandung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alkohol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kurang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dari</a:t>
            </a:r>
            <a:r>
              <a:rPr lang="en-US" sz="1600" dirty="0">
                <a:latin typeface="+mn-lt"/>
              </a:rPr>
              <a:t> 24% vol. dan </a:t>
            </a:r>
            <a:r>
              <a:rPr lang="en-US" sz="1600" dirty="0" err="1">
                <a:latin typeface="+mn-lt"/>
              </a:rPr>
              <a:t>atau</a:t>
            </a:r>
            <a:r>
              <a:rPr lang="en-US" sz="1600" dirty="0">
                <a:latin typeface="+mn-lt"/>
              </a:rPr>
              <a:t> flash point (</a:t>
            </a:r>
            <a:r>
              <a:rPr lang="en-US" sz="1600" dirty="0" err="1">
                <a:latin typeface="+mn-lt"/>
              </a:rPr>
              <a:t>titik</a:t>
            </a:r>
            <a:r>
              <a:rPr lang="en-US" sz="1600" dirty="0">
                <a:latin typeface="+mn-lt"/>
              </a:rPr>
              <a:t> nyala) &lt; 60</a:t>
            </a:r>
            <a:r>
              <a:rPr lang="en-US" sz="1600" baseline="30000" dirty="0">
                <a:latin typeface="+mn-lt"/>
              </a:rPr>
              <a:t>o</a:t>
            </a:r>
            <a:r>
              <a:rPr lang="en-US" sz="1600" dirty="0">
                <a:latin typeface="+mn-lt"/>
              </a:rPr>
              <a:t>C </a:t>
            </a:r>
            <a:r>
              <a:rPr lang="en-US" sz="1600" dirty="0" err="1">
                <a:latin typeface="+mn-lt"/>
              </a:rPr>
              <a:t>akan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menyala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apabila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terjadi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kontak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api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percikan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api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atau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sumber</a:t>
            </a:r>
            <a:r>
              <a:rPr lang="en-US" sz="1600" dirty="0">
                <a:latin typeface="+mn-lt"/>
              </a:rPr>
              <a:t> nyala lain pada </a:t>
            </a:r>
            <a:r>
              <a:rPr lang="en-US" sz="1600" dirty="0" err="1">
                <a:latin typeface="+mn-lt"/>
              </a:rPr>
              <a:t>tekanan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udara</a:t>
            </a:r>
            <a:r>
              <a:rPr lang="en-US" sz="1600" dirty="0">
                <a:latin typeface="+mn-lt"/>
              </a:rPr>
              <a:t> 760 mmHg”. </a:t>
            </a:r>
            <a:r>
              <a:rPr lang="en-US" sz="1600" dirty="0" err="1">
                <a:latin typeface="+mn-lt"/>
              </a:rPr>
              <a:t>Pengujian</a:t>
            </a:r>
            <a:r>
              <a:rPr lang="en-US" sz="1600" dirty="0">
                <a:latin typeface="+mn-lt"/>
              </a:rPr>
              <a:t> : </a:t>
            </a:r>
            <a:r>
              <a:rPr lang="en-US" sz="1600" dirty="0" err="1">
                <a:latin typeface="+mn-lt"/>
              </a:rPr>
              <a:t>Metoda</a:t>
            </a:r>
            <a:r>
              <a:rPr lang="en-US" sz="1600" dirty="0">
                <a:latin typeface="+mn-lt"/>
              </a:rPr>
              <a:t> Closed UP Test</a:t>
            </a:r>
          </a:p>
          <a:p>
            <a:pPr marL="342900" indent="-342900">
              <a:spcBef>
                <a:spcPct val="50000"/>
              </a:spcBef>
            </a:pPr>
            <a:r>
              <a:rPr lang="en-US" sz="1600" dirty="0">
                <a:latin typeface="+mn-lt"/>
              </a:rPr>
              <a:t>2.    </a:t>
            </a:r>
            <a:r>
              <a:rPr lang="en-US" sz="1600" dirty="0" err="1">
                <a:latin typeface="+mn-lt"/>
              </a:rPr>
              <a:t>Bahan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berupa</a:t>
            </a:r>
            <a:r>
              <a:rPr lang="en-US" sz="1600" dirty="0">
                <a:latin typeface="+mn-lt"/>
              </a:rPr>
              <a:t> </a:t>
            </a:r>
            <a:r>
              <a:rPr lang="en-US" sz="1600" u="sng" dirty="0" err="1">
                <a:latin typeface="+mn-lt"/>
              </a:rPr>
              <a:t>padatan</a:t>
            </a:r>
            <a:r>
              <a:rPr lang="en-US" sz="1600" u="sng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yang </a:t>
            </a:r>
            <a:r>
              <a:rPr lang="en-US" sz="1600" dirty="0" err="1">
                <a:latin typeface="+mn-lt"/>
              </a:rPr>
              <a:t>bukan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berupa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cairan</a:t>
            </a:r>
            <a:r>
              <a:rPr lang="en-US" sz="1600" dirty="0">
                <a:latin typeface="+mn-lt"/>
              </a:rPr>
              <a:t>, pada </a:t>
            </a:r>
            <a:r>
              <a:rPr lang="en-US" sz="1600" dirty="0" err="1">
                <a:latin typeface="+mn-lt"/>
              </a:rPr>
              <a:t>temperatur</a:t>
            </a:r>
            <a:r>
              <a:rPr lang="en-US" sz="1600" dirty="0">
                <a:latin typeface="+mn-lt"/>
              </a:rPr>
              <a:t> dan </a:t>
            </a:r>
            <a:r>
              <a:rPr lang="en-US" sz="1600" dirty="0" err="1">
                <a:latin typeface="+mn-lt"/>
              </a:rPr>
              <a:t>tekanan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standar</a:t>
            </a:r>
            <a:r>
              <a:rPr lang="en-US" sz="1600" dirty="0">
                <a:latin typeface="+mn-lt"/>
              </a:rPr>
              <a:t> (25</a:t>
            </a:r>
            <a:r>
              <a:rPr lang="en-US" sz="1600" baseline="30000" dirty="0">
                <a:latin typeface="+mn-lt"/>
              </a:rPr>
              <a:t>o</a:t>
            </a:r>
            <a:r>
              <a:rPr lang="en-US" sz="1600" dirty="0">
                <a:latin typeface="+mn-lt"/>
              </a:rPr>
              <a:t>C, 760 mmHg)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mudah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menyebabkan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terjadinya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kebakaran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melalui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gesekan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penyerapan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uap</a:t>
            </a:r>
            <a:r>
              <a:rPr lang="en-US" sz="1600" dirty="0">
                <a:latin typeface="+mn-lt"/>
              </a:rPr>
              <a:t> air </a:t>
            </a:r>
            <a:r>
              <a:rPr lang="en-US" sz="1600" dirty="0" err="1">
                <a:latin typeface="+mn-lt"/>
              </a:rPr>
              <a:t>atau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perubahan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kimia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secara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spontan</a:t>
            </a:r>
            <a:r>
              <a:rPr lang="en-US" sz="1600" dirty="0">
                <a:latin typeface="+mn-lt"/>
              </a:rPr>
              <a:t> dan </a:t>
            </a:r>
            <a:r>
              <a:rPr lang="en-US" sz="1600" dirty="0" err="1">
                <a:latin typeface="+mn-lt"/>
              </a:rPr>
              <a:t>apabila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terbakar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dapat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menyebabkan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kebakaran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terus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menerus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dalam</a:t>
            </a:r>
            <a:r>
              <a:rPr lang="en-US" sz="1600" dirty="0">
                <a:latin typeface="+mn-lt"/>
              </a:rPr>
              <a:t> 10 </a:t>
            </a:r>
            <a:r>
              <a:rPr lang="en-US" sz="1600" dirty="0" err="1">
                <a:latin typeface="+mn-lt"/>
              </a:rPr>
              <a:t>detik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err="1">
                <a:latin typeface="+mn-lt"/>
              </a:rPr>
              <a:t>Titik</a:t>
            </a:r>
            <a:r>
              <a:rPr lang="en-US" sz="1600" dirty="0">
                <a:latin typeface="+mn-lt"/>
              </a:rPr>
              <a:t> nyala </a:t>
            </a:r>
            <a:r>
              <a:rPr lang="en-US" sz="1600" dirty="0" err="1">
                <a:latin typeface="+mn-lt"/>
              </a:rPr>
              <a:t>kurang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dari</a:t>
            </a:r>
            <a:r>
              <a:rPr lang="en-US" sz="1600" dirty="0">
                <a:latin typeface="+mn-lt"/>
              </a:rPr>
              <a:t> 40</a:t>
            </a:r>
            <a:r>
              <a:rPr lang="en-US" sz="1600" baseline="30000" dirty="0">
                <a:latin typeface="+mn-lt"/>
              </a:rPr>
              <a:t>o</a:t>
            </a:r>
            <a:r>
              <a:rPr lang="en-US" sz="1600" dirty="0">
                <a:latin typeface="+mn-lt"/>
              </a:rPr>
              <a:t>C (</a:t>
            </a:r>
            <a:r>
              <a:rPr lang="en-US" sz="1600" dirty="0" err="1">
                <a:latin typeface="+mn-lt"/>
              </a:rPr>
              <a:t>metoda</a:t>
            </a:r>
            <a:r>
              <a:rPr lang="en-US" sz="1600" dirty="0">
                <a:latin typeface="+mn-lt"/>
              </a:rPr>
              <a:t> Seta Close Cup Flash Point Test)</a:t>
            </a:r>
          </a:p>
        </p:txBody>
      </p:sp>
      <p:sp>
        <p:nvSpPr>
          <p:cNvPr id="53254" name="WordArt 6"/>
          <p:cNvSpPr>
            <a:spLocks noChangeArrowheads="1" noChangeShapeType="1" noTextEdit="1"/>
          </p:cNvSpPr>
          <p:nvPr/>
        </p:nvSpPr>
        <p:spPr bwMode="auto">
          <a:xfrm>
            <a:off x="1800354" y="3530172"/>
            <a:ext cx="3816350" cy="2873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Beracun (Moderately Toxic)</a:t>
            </a: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692442" y="3897599"/>
            <a:ext cx="61198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+mn-lt"/>
              </a:rPr>
              <a:t>“</a:t>
            </a:r>
            <a:r>
              <a:rPr lang="en-US" sz="1600" dirty="0" err="1">
                <a:latin typeface="+mn-lt"/>
              </a:rPr>
              <a:t>Bahan</a:t>
            </a:r>
            <a:r>
              <a:rPr lang="en-US" sz="1600" dirty="0">
                <a:latin typeface="+mn-lt"/>
              </a:rPr>
              <a:t> yang </a:t>
            </a:r>
            <a:r>
              <a:rPr lang="en-US" sz="1600" dirty="0" err="1">
                <a:latin typeface="+mn-lt"/>
              </a:rPr>
              <a:t>bersifat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racun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bagi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manusia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menyebabkan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kematian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atau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sakit</a:t>
            </a:r>
            <a:r>
              <a:rPr lang="en-US" sz="1600" dirty="0">
                <a:latin typeface="+mn-lt"/>
              </a:rPr>
              <a:t> yang </a:t>
            </a:r>
            <a:r>
              <a:rPr lang="en-US" sz="1600" dirty="0" err="1">
                <a:latin typeface="+mn-lt"/>
              </a:rPr>
              <a:t>serius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apabila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masuk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dalam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tubuh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melalui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pernafasan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kulit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atau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mulut</a:t>
            </a:r>
            <a:r>
              <a:rPr lang="en-US" sz="1600" dirty="0">
                <a:latin typeface="+mn-lt"/>
              </a:rPr>
              <a:t>”.</a:t>
            </a: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1704474" y="4728596"/>
            <a:ext cx="7221537" cy="192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400" b="1" dirty="0" err="1"/>
              <a:t>Amat</a:t>
            </a:r>
            <a:r>
              <a:rPr lang="en-US" sz="1400" b="1" dirty="0"/>
              <a:t> </a:t>
            </a:r>
            <a:r>
              <a:rPr lang="en-US" sz="1400" b="1" dirty="0" err="1"/>
              <a:t>sangat</a:t>
            </a:r>
            <a:r>
              <a:rPr lang="en-US" sz="1400" b="1" dirty="0"/>
              <a:t> </a:t>
            </a:r>
            <a:r>
              <a:rPr lang="en-US" sz="1400" b="1" dirty="0" err="1"/>
              <a:t>Beracun</a:t>
            </a:r>
            <a:r>
              <a:rPr lang="en-US" sz="1400" b="1" dirty="0"/>
              <a:t> </a:t>
            </a:r>
            <a:r>
              <a:rPr lang="en-US" sz="1400" b="1" i="1" dirty="0">
                <a:solidFill>
                  <a:srgbClr val="800000"/>
                </a:solidFill>
              </a:rPr>
              <a:t>(Extremely Toxic)</a:t>
            </a:r>
            <a:r>
              <a:rPr lang="en-US" sz="1400" b="1" i="1" dirty="0"/>
              <a:t>		</a:t>
            </a:r>
            <a:r>
              <a:rPr lang="en-US" sz="1400" b="1" dirty="0">
                <a:solidFill>
                  <a:srgbClr val="003300"/>
                </a:solidFill>
              </a:rPr>
              <a:t>LD</a:t>
            </a:r>
            <a:r>
              <a:rPr lang="en-US" sz="1400" b="1" baseline="-25000" dirty="0">
                <a:solidFill>
                  <a:srgbClr val="003300"/>
                </a:solidFill>
              </a:rPr>
              <a:t>50</a:t>
            </a:r>
            <a:r>
              <a:rPr lang="en-US" sz="1400" b="1" dirty="0">
                <a:solidFill>
                  <a:srgbClr val="003300"/>
                </a:solidFill>
              </a:rPr>
              <a:t>  &lt; = 1 mg/kg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400" b="1" dirty="0" err="1"/>
              <a:t>Sangat</a:t>
            </a:r>
            <a:r>
              <a:rPr lang="en-US" sz="1400" b="1" dirty="0"/>
              <a:t> </a:t>
            </a:r>
            <a:r>
              <a:rPr lang="en-US" sz="1400" b="1" dirty="0" err="1"/>
              <a:t>Beracun</a:t>
            </a:r>
            <a:r>
              <a:rPr lang="en-US" sz="1400" b="1" dirty="0"/>
              <a:t> </a:t>
            </a:r>
            <a:r>
              <a:rPr lang="en-US" sz="1400" b="1" i="1" dirty="0">
                <a:solidFill>
                  <a:srgbClr val="800000"/>
                </a:solidFill>
              </a:rPr>
              <a:t>(Highly Toxic)</a:t>
            </a:r>
            <a:r>
              <a:rPr lang="en-US" sz="1400" b="1" dirty="0"/>
              <a:t>			</a:t>
            </a:r>
            <a:r>
              <a:rPr lang="en-US" sz="1400" b="1" dirty="0">
                <a:solidFill>
                  <a:srgbClr val="003300"/>
                </a:solidFill>
              </a:rPr>
              <a:t>LD</a:t>
            </a:r>
            <a:r>
              <a:rPr lang="en-US" sz="1400" b="1" baseline="-25000" dirty="0">
                <a:solidFill>
                  <a:srgbClr val="003300"/>
                </a:solidFill>
              </a:rPr>
              <a:t>50</a:t>
            </a:r>
            <a:r>
              <a:rPr lang="en-US" sz="1400" b="1" dirty="0">
                <a:solidFill>
                  <a:srgbClr val="003300"/>
                </a:solidFill>
              </a:rPr>
              <a:t>  1 – 50 mg/kg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400" b="1" dirty="0" err="1"/>
              <a:t>Beracun</a:t>
            </a:r>
            <a:r>
              <a:rPr lang="en-US" sz="1400" b="1" dirty="0"/>
              <a:t> </a:t>
            </a:r>
            <a:r>
              <a:rPr lang="en-US" sz="1400" b="1" i="1" dirty="0">
                <a:solidFill>
                  <a:srgbClr val="800000"/>
                </a:solidFill>
              </a:rPr>
              <a:t>(Moderately Toxic)</a:t>
            </a:r>
            <a:r>
              <a:rPr lang="en-US" sz="1400" b="1" dirty="0"/>
              <a:t>			</a:t>
            </a:r>
            <a:r>
              <a:rPr lang="en-US" sz="1400" b="1" dirty="0">
                <a:solidFill>
                  <a:srgbClr val="003300"/>
                </a:solidFill>
              </a:rPr>
              <a:t>LD</a:t>
            </a:r>
            <a:r>
              <a:rPr lang="en-US" sz="1400" b="1" baseline="-25000" dirty="0">
                <a:solidFill>
                  <a:srgbClr val="003300"/>
                </a:solidFill>
              </a:rPr>
              <a:t>50</a:t>
            </a:r>
            <a:r>
              <a:rPr lang="en-US" sz="1400" b="1" dirty="0">
                <a:solidFill>
                  <a:srgbClr val="003300"/>
                </a:solidFill>
              </a:rPr>
              <a:t>  51 – 500 mg/kg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400" b="1" dirty="0" err="1"/>
              <a:t>Agak</a:t>
            </a:r>
            <a:r>
              <a:rPr lang="en-US" sz="1400" b="1" dirty="0"/>
              <a:t> </a:t>
            </a:r>
            <a:r>
              <a:rPr lang="en-US" sz="1400" b="1" dirty="0" err="1"/>
              <a:t>Beracun</a:t>
            </a:r>
            <a:r>
              <a:rPr lang="en-US" sz="1400" b="1" dirty="0"/>
              <a:t> </a:t>
            </a:r>
            <a:r>
              <a:rPr lang="en-US" sz="1400" b="1" i="1" dirty="0">
                <a:solidFill>
                  <a:srgbClr val="800000"/>
                </a:solidFill>
              </a:rPr>
              <a:t>(</a:t>
            </a:r>
            <a:r>
              <a:rPr lang="en-US" sz="1400" b="1" i="1" dirty="0" err="1">
                <a:solidFill>
                  <a:srgbClr val="800000"/>
                </a:solidFill>
              </a:rPr>
              <a:t>Slighty</a:t>
            </a:r>
            <a:r>
              <a:rPr lang="en-US" sz="1400" b="1" i="1" dirty="0">
                <a:solidFill>
                  <a:srgbClr val="800000"/>
                </a:solidFill>
              </a:rPr>
              <a:t> Toxic)</a:t>
            </a:r>
            <a:r>
              <a:rPr lang="en-US" sz="1400" b="1" i="1" dirty="0"/>
              <a:t>	</a:t>
            </a:r>
            <a:r>
              <a:rPr lang="en-US" sz="1400" b="1" dirty="0"/>
              <a:t>		</a:t>
            </a:r>
            <a:r>
              <a:rPr lang="en-US" sz="1400" b="1" dirty="0">
                <a:solidFill>
                  <a:srgbClr val="003300"/>
                </a:solidFill>
              </a:rPr>
              <a:t>LD</a:t>
            </a:r>
            <a:r>
              <a:rPr lang="en-US" sz="1400" b="1" baseline="-25000" dirty="0">
                <a:solidFill>
                  <a:srgbClr val="003300"/>
                </a:solidFill>
              </a:rPr>
              <a:t>50</a:t>
            </a:r>
            <a:r>
              <a:rPr lang="en-US" sz="1400" b="1" dirty="0">
                <a:solidFill>
                  <a:srgbClr val="003300"/>
                </a:solidFill>
              </a:rPr>
              <a:t>  501 – 5000 mg/kg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400" b="1" dirty="0" err="1"/>
              <a:t>Praktis</a:t>
            </a:r>
            <a:r>
              <a:rPr lang="en-US" sz="1400" b="1" dirty="0"/>
              <a:t> </a:t>
            </a:r>
            <a:r>
              <a:rPr lang="en-US" sz="1400" b="1" dirty="0" err="1"/>
              <a:t>tidak</a:t>
            </a:r>
            <a:r>
              <a:rPr lang="en-US" sz="1400" b="1" dirty="0"/>
              <a:t> </a:t>
            </a:r>
            <a:r>
              <a:rPr lang="en-US" sz="1400" b="1" dirty="0" err="1"/>
              <a:t>Beracun</a:t>
            </a:r>
            <a:r>
              <a:rPr lang="en-US" sz="1400" b="1" dirty="0"/>
              <a:t> </a:t>
            </a:r>
            <a:r>
              <a:rPr lang="en-US" sz="1400" b="1" i="1" dirty="0">
                <a:solidFill>
                  <a:srgbClr val="800000"/>
                </a:solidFill>
              </a:rPr>
              <a:t>(Practically Nontoxic)</a:t>
            </a:r>
            <a:r>
              <a:rPr lang="en-US" sz="1400" b="1" dirty="0"/>
              <a:t>	</a:t>
            </a:r>
            <a:r>
              <a:rPr lang="en-US" sz="1400" b="1" dirty="0">
                <a:solidFill>
                  <a:srgbClr val="003300"/>
                </a:solidFill>
              </a:rPr>
              <a:t>LD</a:t>
            </a:r>
            <a:r>
              <a:rPr lang="en-US" sz="1400" b="1" baseline="-25000" dirty="0">
                <a:solidFill>
                  <a:srgbClr val="003300"/>
                </a:solidFill>
              </a:rPr>
              <a:t>50</a:t>
            </a:r>
            <a:r>
              <a:rPr lang="en-US" sz="1400" b="1" dirty="0">
                <a:solidFill>
                  <a:srgbClr val="003300"/>
                </a:solidFill>
              </a:rPr>
              <a:t>  5001 – 15000 mg/kg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400" b="1" dirty="0" err="1"/>
              <a:t>Relatif</a:t>
            </a:r>
            <a:r>
              <a:rPr lang="en-US" sz="1400" b="1" dirty="0"/>
              <a:t> </a:t>
            </a:r>
            <a:r>
              <a:rPr lang="en-US" sz="1400" b="1" dirty="0" err="1"/>
              <a:t>tidak</a:t>
            </a:r>
            <a:r>
              <a:rPr lang="en-US" sz="1400" b="1" dirty="0"/>
              <a:t> </a:t>
            </a:r>
            <a:r>
              <a:rPr lang="en-US" sz="1400" b="1" dirty="0" err="1"/>
              <a:t>Berbahaya</a:t>
            </a:r>
            <a:r>
              <a:rPr lang="en-US" sz="1400" b="1" dirty="0"/>
              <a:t> </a:t>
            </a:r>
            <a:r>
              <a:rPr lang="en-US" sz="1400" b="1" i="1" dirty="0">
                <a:solidFill>
                  <a:srgbClr val="800000"/>
                </a:solidFill>
              </a:rPr>
              <a:t>(Relatively Harmless)</a:t>
            </a:r>
            <a:r>
              <a:rPr lang="en-US" sz="1400" b="1" dirty="0"/>
              <a:t>	</a:t>
            </a:r>
            <a:r>
              <a:rPr lang="en-US" sz="1400" b="1" dirty="0">
                <a:solidFill>
                  <a:srgbClr val="003300"/>
                </a:solidFill>
              </a:rPr>
              <a:t>LD</a:t>
            </a:r>
            <a:r>
              <a:rPr lang="en-US" sz="1400" b="1" baseline="-25000" dirty="0">
                <a:solidFill>
                  <a:srgbClr val="003300"/>
                </a:solidFill>
              </a:rPr>
              <a:t>50</a:t>
            </a:r>
            <a:r>
              <a:rPr lang="en-US" sz="1400" b="1" dirty="0">
                <a:solidFill>
                  <a:srgbClr val="003300"/>
                </a:solidFill>
              </a:rPr>
              <a:t>  &gt; 15000 mg/kg</a:t>
            </a:r>
          </a:p>
        </p:txBody>
      </p:sp>
      <p:sp>
        <p:nvSpPr>
          <p:cNvPr id="11274" name="Slide Number Placeholder 1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DF2007-BA3A-45CF-9A2C-ABF2BE90FA7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" y="0"/>
            <a:ext cx="76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38135" y="176233"/>
            <a:ext cx="1219200" cy="1204913"/>
            <a:chOff x="2208" y="1248"/>
            <a:chExt cx="832" cy="832"/>
          </a:xfrm>
        </p:grpSpPr>
        <p:sp>
          <p:nvSpPr>
            <p:cNvPr id="11277" name="AutoShape 14"/>
            <p:cNvSpPr>
              <a:spLocks noChangeArrowheads="1"/>
            </p:cNvSpPr>
            <p:nvPr/>
          </p:nvSpPr>
          <p:spPr bwMode="auto">
            <a:xfrm>
              <a:off x="2208" y="1248"/>
              <a:ext cx="832" cy="832"/>
            </a:xfrm>
            <a:prstGeom prst="diamond">
              <a:avLst/>
            </a:prstGeom>
            <a:solidFill>
              <a:srgbClr val="FFFFFF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b="1">
                <a:solidFill>
                  <a:srgbClr val="000000"/>
                </a:solidFill>
              </a:endParaRPr>
            </a:p>
          </p:txBody>
        </p:sp>
        <p:pic>
          <p:nvPicPr>
            <p:cNvPr id="11278" name="Picture 1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96" y="1440"/>
              <a:ext cx="280" cy="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236621" y="3071385"/>
            <a:ext cx="1219200" cy="1204913"/>
            <a:chOff x="672" y="3120"/>
            <a:chExt cx="864" cy="864"/>
          </a:xfrm>
        </p:grpSpPr>
        <p:sp>
          <p:nvSpPr>
            <p:cNvPr id="11275" name="AutoShape 5"/>
            <p:cNvSpPr>
              <a:spLocks noChangeArrowheads="1"/>
            </p:cNvSpPr>
            <p:nvPr/>
          </p:nvSpPr>
          <p:spPr bwMode="auto">
            <a:xfrm>
              <a:off x="672" y="3120"/>
              <a:ext cx="864" cy="864"/>
            </a:xfrm>
            <a:prstGeom prst="diamond">
              <a:avLst/>
            </a:prstGeom>
            <a:solidFill>
              <a:srgbClr val="FFFFFF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>
                <a:solidFill>
                  <a:srgbClr val="000000"/>
                </a:solidFill>
              </a:endParaRPr>
            </a:p>
          </p:txBody>
        </p:sp>
        <p:pic>
          <p:nvPicPr>
            <p:cNvPr id="11276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19" y="3367"/>
              <a:ext cx="370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908D9-87F0-4E76-AE3F-4EDD1867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292085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22FBBF-C73E-432B-968B-5202651966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4276" name="WordArt 4"/>
          <p:cNvSpPr>
            <a:spLocks noChangeArrowheads="1" noChangeShapeType="1" noTextEdit="1"/>
          </p:cNvSpPr>
          <p:nvPr/>
        </p:nvSpPr>
        <p:spPr bwMode="auto">
          <a:xfrm>
            <a:off x="1435100" y="404813"/>
            <a:ext cx="3065463" cy="3603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Berbahaya (Harmful)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1403350" y="836613"/>
            <a:ext cx="56896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Elephant" pitchFamily="18" charset="0"/>
              </a:rPr>
              <a:t>“ Bahan baik padatan, cairan maupun gas yang  jika terjadi kontak atau melalui inhalasi ataupun oral dapat menyebabkan bahaya terhadap kesehatan sampai tingkat tertentu”</a:t>
            </a:r>
          </a:p>
        </p:txBody>
      </p:sp>
      <p:sp>
        <p:nvSpPr>
          <p:cNvPr id="54279" name="WordArt 7"/>
          <p:cNvSpPr>
            <a:spLocks noChangeArrowheads="1" noChangeShapeType="1" noTextEdit="1"/>
          </p:cNvSpPr>
          <p:nvPr/>
        </p:nvSpPr>
        <p:spPr bwMode="auto">
          <a:xfrm>
            <a:off x="1476375" y="2925763"/>
            <a:ext cx="3382963" cy="2873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B3 Korosif (Corrosive)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1403350" y="3284538"/>
            <a:ext cx="6192838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400">
                <a:latin typeface="Elephant" pitchFamily="18" charset="0"/>
              </a:rPr>
              <a:t>Menyebabkan iritasi (terbakar) pada kulit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400">
                <a:latin typeface="Elephant" pitchFamily="18" charset="0"/>
              </a:rPr>
              <a:t>Menyebabkan proses pengkaratan pada lempeng baja SAE 1020 dengan laju korosi lebih besar dari 6,35 mm/tahun dengan temperatur pengujian 55</a:t>
            </a:r>
            <a:r>
              <a:rPr lang="en-US" sz="1400" baseline="30000">
                <a:latin typeface="Elephant" pitchFamily="18" charset="0"/>
              </a:rPr>
              <a:t>o</a:t>
            </a:r>
            <a:r>
              <a:rPr lang="en-US" sz="1400">
                <a:latin typeface="Elephant" pitchFamily="18" charset="0"/>
              </a:rPr>
              <a:t>C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sz="1400">
                <a:latin typeface="Elephant" pitchFamily="18" charset="0"/>
              </a:rPr>
              <a:t>Mempunyai pH asam atau kurang dari 2 untuk B3 bersifat asam dan sama atau lebih besar dari 12,5 untuk yang bersifat basa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sz="1400">
              <a:latin typeface="Elephant" pitchFamily="18" charset="0"/>
            </a:endParaRPr>
          </a:p>
        </p:txBody>
      </p:sp>
      <p:sp>
        <p:nvSpPr>
          <p:cNvPr id="54281" name="WordArt 9"/>
          <p:cNvSpPr>
            <a:spLocks noChangeArrowheads="1" noChangeShapeType="1" noTextEdit="1"/>
          </p:cNvSpPr>
          <p:nvPr/>
        </p:nvSpPr>
        <p:spPr bwMode="auto">
          <a:xfrm>
            <a:off x="1476375" y="1654175"/>
            <a:ext cx="2500313" cy="288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Iritasi (Irritant)</a:t>
            </a: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1368425" y="2062163"/>
            <a:ext cx="60833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000066"/>
                </a:solidFill>
                <a:latin typeface="Elephant" pitchFamily="18" charset="0"/>
              </a:rPr>
              <a:t>“Bahan baik padatan maupun cairan yang jika terjadi kontak secara langsung, dan apabila kontak tersebut terus menerus dengan kulit atau selaput lendir dapat menyebabkan peradangan”</a:t>
            </a:r>
          </a:p>
        </p:txBody>
      </p:sp>
      <p:sp>
        <p:nvSpPr>
          <p:cNvPr id="54283" name="WordArt 11"/>
          <p:cNvSpPr>
            <a:spLocks noChangeArrowheads="1" noChangeShapeType="1" noTextEdit="1"/>
          </p:cNvSpPr>
          <p:nvPr/>
        </p:nvSpPr>
        <p:spPr bwMode="auto">
          <a:xfrm>
            <a:off x="1476375" y="5154613"/>
            <a:ext cx="4830763" cy="72231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3600" kern="1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Berbahaya Bagi Lingkungan</a:t>
            </a:r>
          </a:p>
          <a:p>
            <a:r>
              <a:rPr lang="en-US" sz="3600" kern="10"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(Dangerous to the Environment)</a:t>
            </a:r>
          </a:p>
        </p:txBody>
      </p: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1403350" y="5924550"/>
            <a:ext cx="667385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Elephant" pitchFamily="18" charset="0"/>
              </a:rPr>
              <a:t>“ </a:t>
            </a:r>
            <a:r>
              <a:rPr lang="en-US" sz="1400" dirty="0" err="1">
                <a:latin typeface="Elephant" pitchFamily="18" charset="0"/>
              </a:rPr>
              <a:t>Bahan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kimia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ini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dapat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merusak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atau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menyebabkan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kematian</a:t>
            </a:r>
            <a:r>
              <a:rPr lang="en-US" sz="1400" dirty="0">
                <a:latin typeface="Elephant" pitchFamily="18" charset="0"/>
              </a:rPr>
              <a:t> pada </a:t>
            </a:r>
            <a:r>
              <a:rPr lang="en-US" sz="1400" dirty="0" err="1">
                <a:latin typeface="Elephant" pitchFamily="18" charset="0"/>
              </a:rPr>
              <a:t>ikan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atau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organisme</a:t>
            </a:r>
            <a:r>
              <a:rPr lang="en-US" sz="1400" dirty="0">
                <a:latin typeface="Elephant" pitchFamily="18" charset="0"/>
              </a:rPr>
              <a:t> aquatic </a:t>
            </a:r>
            <a:r>
              <a:rPr lang="en-US" sz="1400" dirty="0" err="1">
                <a:latin typeface="Elephant" pitchFamily="18" charset="0"/>
              </a:rPr>
              <a:t>lainnya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atau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bahaya</a:t>
            </a:r>
            <a:r>
              <a:rPr lang="en-US" sz="1400" dirty="0">
                <a:latin typeface="Elephant" pitchFamily="18" charset="0"/>
              </a:rPr>
              <a:t> lain yang </a:t>
            </a:r>
            <a:r>
              <a:rPr lang="en-US" sz="1400" dirty="0" err="1">
                <a:latin typeface="Elephant" pitchFamily="18" charset="0"/>
              </a:rPr>
              <a:t>dapat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ditimbulkan</a:t>
            </a:r>
            <a:r>
              <a:rPr lang="en-US" sz="1400" dirty="0">
                <a:latin typeface="Elephant" pitchFamily="18" charset="0"/>
              </a:rPr>
              <a:t>, </a:t>
            </a:r>
            <a:r>
              <a:rPr lang="en-US" sz="1400" dirty="0" err="1">
                <a:latin typeface="Elephant" pitchFamily="18" charset="0"/>
              </a:rPr>
              <a:t>seperti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merusak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lapisan</a:t>
            </a:r>
            <a:r>
              <a:rPr lang="en-US" sz="1400" dirty="0">
                <a:latin typeface="Elephant" pitchFamily="18" charset="0"/>
              </a:rPr>
              <a:t> </a:t>
            </a:r>
            <a:r>
              <a:rPr lang="en-US" sz="1400" dirty="0" err="1">
                <a:latin typeface="Elephant" pitchFamily="18" charset="0"/>
              </a:rPr>
              <a:t>ozon</a:t>
            </a:r>
            <a:r>
              <a:rPr lang="en-US" sz="1400" dirty="0">
                <a:latin typeface="Elephant" pitchFamily="18" charset="0"/>
              </a:rPr>
              <a:t> (</a:t>
            </a:r>
            <a:r>
              <a:rPr lang="en-US" sz="1400" dirty="0" err="1">
                <a:latin typeface="Elephant" pitchFamily="18" charset="0"/>
              </a:rPr>
              <a:t>misalnya</a:t>
            </a:r>
            <a:r>
              <a:rPr lang="en-US" sz="1400" dirty="0">
                <a:latin typeface="Elephant" pitchFamily="18" charset="0"/>
              </a:rPr>
              <a:t> CFC = Chlorofluorocarbon), persistent di </a:t>
            </a:r>
            <a:r>
              <a:rPr lang="en-US" sz="1400" dirty="0" err="1">
                <a:latin typeface="Elephant" pitchFamily="18" charset="0"/>
              </a:rPr>
              <a:t>lingkungan</a:t>
            </a:r>
            <a:r>
              <a:rPr lang="en-US" sz="1400" dirty="0">
                <a:latin typeface="Elephant" pitchFamily="18" charset="0"/>
              </a:rPr>
              <a:t> (</a:t>
            </a:r>
            <a:r>
              <a:rPr lang="en-US" sz="1400" dirty="0" err="1">
                <a:latin typeface="Elephant" pitchFamily="18" charset="0"/>
              </a:rPr>
              <a:t>misalnya</a:t>
            </a:r>
            <a:r>
              <a:rPr lang="en-US" sz="1400" dirty="0">
                <a:latin typeface="Elephant" pitchFamily="18" charset="0"/>
              </a:rPr>
              <a:t> PCBs =  Polychlorinated Biphenyls)”</a:t>
            </a:r>
          </a:p>
        </p:txBody>
      </p:sp>
      <p:pic>
        <p:nvPicPr>
          <p:cNvPr id="20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3450" y="188913"/>
            <a:ext cx="17526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524750" y="3357563"/>
            <a:ext cx="1371600" cy="1371600"/>
            <a:chOff x="1824" y="3120"/>
            <a:chExt cx="864" cy="864"/>
          </a:xfrm>
        </p:grpSpPr>
        <p:sp>
          <p:nvSpPr>
            <p:cNvPr id="2066" name="AutoShape 8"/>
            <p:cNvSpPr>
              <a:spLocks noChangeArrowheads="1"/>
            </p:cNvSpPr>
            <p:nvPr/>
          </p:nvSpPr>
          <p:spPr bwMode="auto">
            <a:xfrm>
              <a:off x="1824" y="3120"/>
              <a:ext cx="864" cy="864"/>
            </a:xfrm>
            <a:prstGeom prst="diamond">
              <a:avLst/>
            </a:prstGeom>
            <a:solidFill>
              <a:srgbClr val="FFFFFF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b-NO">
                <a:solidFill>
                  <a:srgbClr val="000000"/>
                </a:solidFill>
              </a:endParaRPr>
            </a:p>
          </p:txBody>
        </p:sp>
        <p:graphicFrame>
          <p:nvGraphicFramePr>
            <p:cNvPr id="2051" name="Object 10"/>
            <p:cNvGraphicFramePr>
              <a:graphicFrameLocks noChangeAspect="1"/>
            </p:cNvGraphicFramePr>
            <p:nvPr/>
          </p:nvGraphicFramePr>
          <p:xfrm>
            <a:off x="2071" y="3367"/>
            <a:ext cx="350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aintbrush Picture" r:id="rId3" imgW="1381151" imgH="1400000" progId="PBrush">
                    <p:embed/>
                  </p:oleObj>
                </mc:Choice>
                <mc:Fallback>
                  <p:oleObj name="Paintbrush Picture" r:id="rId3" imgW="1381151" imgH="1400000" progId="PBrush">
                    <p:embed/>
                    <p:pic>
                      <p:nvPicPr>
                        <p:cNvPr id="205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1" y="3367"/>
                          <a:ext cx="350" cy="3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63" name="AutoShape 3"/>
          <p:cNvSpPr>
            <a:spLocks noChangeArrowheads="1"/>
          </p:cNvSpPr>
          <p:nvPr/>
        </p:nvSpPr>
        <p:spPr bwMode="auto">
          <a:xfrm>
            <a:off x="7572375" y="1773238"/>
            <a:ext cx="1320800" cy="1320800"/>
          </a:xfrm>
          <a:prstGeom prst="diamond">
            <a:avLst/>
          </a:prstGeom>
          <a:solidFill>
            <a:srgbClr val="FFFFFF"/>
          </a:solidFill>
          <a:ln w="762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de-DE" sz="7200" b="1">
                <a:solidFill>
                  <a:srgbClr val="000000"/>
                </a:solidFill>
              </a:rPr>
              <a:t>!</a:t>
            </a:r>
            <a:endParaRPr lang="de-DE" b="1">
              <a:solidFill>
                <a:srgbClr val="000000"/>
              </a:solidFill>
            </a:endParaRP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7596188" y="5013325"/>
            <a:ext cx="1295400" cy="1295400"/>
            <a:chOff x="4368" y="3072"/>
            <a:chExt cx="816" cy="816"/>
          </a:xfrm>
        </p:grpSpPr>
        <p:sp>
          <p:nvSpPr>
            <p:cNvPr id="2065" name="AutoShape 11"/>
            <p:cNvSpPr>
              <a:spLocks noChangeArrowheads="1"/>
            </p:cNvSpPr>
            <p:nvPr/>
          </p:nvSpPr>
          <p:spPr bwMode="auto">
            <a:xfrm>
              <a:off x="4368" y="3072"/>
              <a:ext cx="816" cy="816"/>
            </a:xfrm>
            <a:prstGeom prst="diamond">
              <a:avLst/>
            </a:prstGeom>
            <a:solidFill>
              <a:srgbClr val="FFFFFF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DE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2050" name="Object 11"/>
            <p:cNvGraphicFramePr>
              <a:graphicFrameLocks noChangeAspect="1"/>
            </p:cNvGraphicFramePr>
            <p:nvPr/>
          </p:nvGraphicFramePr>
          <p:xfrm>
            <a:off x="4603" y="3312"/>
            <a:ext cx="368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aintbrush Picture" r:id="rId5" imgW="3514563" imgH="3562146" progId="PBrush">
                    <p:embed/>
                  </p:oleObj>
                </mc:Choice>
                <mc:Fallback>
                  <p:oleObj name="Paintbrush Picture" r:id="rId5" imgW="3514563" imgH="3562146" progId="PBrush">
                    <p:embed/>
                    <p:pic>
                      <p:nvPicPr>
                        <p:cNvPr id="205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3" y="3312"/>
                          <a:ext cx="368" cy="3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Rectangle 18"/>
          <p:cNvSpPr/>
          <p:nvPr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20856-D16D-4041-952F-7D2917002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3795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38345-3103-48F8-A7B8-DADD7B3D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5A0A8-2F76-49F5-8F66-9C794780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600" y="1300915"/>
            <a:ext cx="4700587" cy="547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B72CD-BCE1-4256-B467-B666A0BF60B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75" y="1378640"/>
            <a:ext cx="4343400" cy="303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1DCE2-D04E-4B1C-B599-465CF7EC51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361" y="4539565"/>
            <a:ext cx="4308114" cy="22422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5C3D4C-AF14-4449-B231-68AA1D8B45C8}"/>
              </a:ext>
            </a:extLst>
          </p:cNvPr>
          <p:cNvSpPr/>
          <p:nvPr/>
        </p:nvSpPr>
        <p:spPr>
          <a:xfrm>
            <a:off x="180348" y="136524"/>
            <a:ext cx="8811252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kemasan</a:t>
            </a:r>
            <a:r>
              <a:rPr lang="en-ID" dirty="0"/>
              <a:t> B3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simbol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klasifikasinya</a:t>
            </a:r>
            <a:r>
              <a:rPr lang="en-ID" dirty="0"/>
              <a:t> dan label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dan </a:t>
            </a:r>
            <a:r>
              <a:rPr lang="en-ID" dirty="0" err="1"/>
              <a:t>klasifikasinya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72AC3-290B-4A90-A93B-242638C3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1407216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rial Black" pitchFamily="34" charset="0"/>
              </a:rPr>
              <a:t>SIMBOL DAN LABEL B3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6012" y="1179068"/>
            <a:ext cx="4267200" cy="5410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8" indent="-1588" algn="just">
              <a:buNone/>
            </a:pPr>
            <a:r>
              <a:rPr lang="en-US" sz="1600" dirty="0"/>
              <a:t>	</a:t>
            </a:r>
            <a:r>
              <a:rPr lang="en-US" sz="1600" dirty="0" err="1"/>
              <a:t>Simbol</a:t>
            </a:r>
            <a:r>
              <a:rPr lang="en-US" sz="1600" dirty="0"/>
              <a:t> B3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gambar</a:t>
            </a:r>
            <a:r>
              <a:rPr lang="en-US" sz="1600" dirty="0"/>
              <a:t> yang </a:t>
            </a:r>
            <a:r>
              <a:rPr lang="en-US" sz="1600" dirty="0" err="1"/>
              <a:t>menunjukan</a:t>
            </a:r>
            <a:r>
              <a:rPr lang="en-US" sz="1600" dirty="0"/>
              <a:t> </a:t>
            </a:r>
            <a:r>
              <a:rPr lang="en-US" sz="1600" dirty="0" err="1"/>
              <a:t>klasifikasi</a:t>
            </a:r>
            <a:r>
              <a:rPr lang="en-US" sz="1600" dirty="0"/>
              <a:t> B3 yang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10 (</a:t>
            </a:r>
            <a:r>
              <a:rPr lang="en-US" sz="1600" dirty="0" err="1"/>
              <a:t>sepuluh</a:t>
            </a:r>
            <a:r>
              <a:rPr lang="en-US" sz="1600" dirty="0"/>
              <a:t>) </a:t>
            </a:r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dirty="0" err="1"/>
              <a:t>simbol</a:t>
            </a:r>
            <a:r>
              <a:rPr lang="en-US" sz="1600" dirty="0"/>
              <a:t> yang </a:t>
            </a:r>
            <a:r>
              <a:rPr lang="en-US" sz="1600" dirty="0" err="1"/>
              <a:t>ditetapkan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Indonesia.</a:t>
            </a:r>
          </a:p>
          <a:p>
            <a:pPr marL="1588" indent="-1588" algn="just">
              <a:buNone/>
            </a:pPr>
            <a:endParaRPr lang="en-US" sz="800" dirty="0"/>
          </a:p>
          <a:p>
            <a:pPr marL="1588" indent="-1588" algn="just">
              <a:buNone/>
            </a:pPr>
            <a:r>
              <a:rPr lang="sv-SE" sz="1600" dirty="0"/>
              <a:t>Simbol harus dibuat dari bahan yang tahan terhadap air, </a:t>
            </a:r>
            <a:r>
              <a:rPr lang="en-US" sz="1600" dirty="0" err="1"/>
              <a:t>goresan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kimia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mengenainya</a:t>
            </a:r>
            <a:r>
              <a:rPr lang="en-US" sz="1600" dirty="0"/>
              <a:t>. </a:t>
            </a:r>
          </a:p>
          <a:p>
            <a:pPr marL="1588" indent="-1588" algn="just">
              <a:buNone/>
            </a:pPr>
            <a:endParaRPr lang="en-US" sz="800" dirty="0"/>
          </a:p>
          <a:p>
            <a:pPr marL="1588" indent="-1588" algn="just">
              <a:buNone/>
            </a:pPr>
            <a:r>
              <a:rPr lang="en-US" sz="1600" dirty="0" err="1"/>
              <a:t>Warna</a:t>
            </a:r>
            <a:r>
              <a:rPr lang="en-US" sz="1600" dirty="0"/>
              <a:t> </a:t>
            </a:r>
            <a:r>
              <a:rPr lang="da-DK" sz="1600" dirty="0"/>
              <a:t>simbol untuk dipasang di kendaraan pengangkut bahan </a:t>
            </a:r>
            <a:r>
              <a:rPr lang="en-US" sz="1600" dirty="0" err="1"/>
              <a:t>berbahaya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beracun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cat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berpenda</a:t>
            </a:r>
            <a:r>
              <a:rPr lang="en-US" sz="1600" dirty="0"/>
              <a:t> (</a:t>
            </a:r>
            <a:r>
              <a:rPr lang="en-US" sz="1600" dirty="0" err="1"/>
              <a:t>fluorenscence</a:t>
            </a:r>
            <a:r>
              <a:rPr lang="en-US" sz="1600" dirty="0"/>
              <a:t>).</a:t>
            </a:r>
          </a:p>
          <a:p>
            <a:pPr marL="1588" indent="-1588" algn="just">
              <a:buNone/>
            </a:pPr>
            <a:endParaRPr lang="en-US" sz="800" dirty="0"/>
          </a:p>
          <a:p>
            <a:pPr marL="1588" indent="-1588" algn="just">
              <a:buNone/>
            </a:pPr>
            <a:r>
              <a:rPr lang="en-US" sz="1600" dirty="0" err="1"/>
              <a:t>Simbol</a:t>
            </a:r>
            <a:r>
              <a:rPr lang="en-US" sz="1600" dirty="0"/>
              <a:t> </a:t>
            </a:r>
            <a:r>
              <a:rPr lang="en-US" sz="1600" dirty="0" err="1"/>
              <a:t>berbentuk</a:t>
            </a:r>
            <a:r>
              <a:rPr lang="en-US" sz="1600" dirty="0"/>
              <a:t> </a:t>
            </a:r>
            <a:r>
              <a:rPr lang="en-US" sz="1600" dirty="0" err="1"/>
              <a:t>bujur</a:t>
            </a:r>
            <a:r>
              <a:rPr lang="en-US" sz="1600" dirty="0"/>
              <a:t> </a:t>
            </a:r>
            <a:r>
              <a:rPr lang="en-US" sz="1600" dirty="0" err="1"/>
              <a:t>sangkar</a:t>
            </a:r>
            <a:r>
              <a:rPr lang="en-US" sz="1600" dirty="0"/>
              <a:t> </a:t>
            </a:r>
            <a:r>
              <a:rPr lang="en-US" sz="1600" dirty="0" err="1"/>
              <a:t>diputar</a:t>
            </a:r>
            <a:r>
              <a:rPr lang="en-US" sz="1600" dirty="0"/>
              <a:t> 45 </a:t>
            </a:r>
            <a:r>
              <a:rPr lang="en-US" sz="1600" dirty="0" err="1"/>
              <a:t>derajat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membentuk</a:t>
            </a:r>
            <a:r>
              <a:rPr lang="en-US" sz="1600" dirty="0"/>
              <a:t> </a:t>
            </a:r>
            <a:r>
              <a:rPr lang="en-US" sz="1600" dirty="0" err="1"/>
              <a:t>belah</a:t>
            </a:r>
            <a:r>
              <a:rPr lang="en-US" sz="1600" dirty="0"/>
              <a:t> </a:t>
            </a:r>
            <a:r>
              <a:rPr lang="en-US" sz="1600" dirty="0" err="1"/>
              <a:t>ketupat</a:t>
            </a:r>
            <a:r>
              <a:rPr lang="en-US" sz="1600" dirty="0"/>
              <a:t> </a:t>
            </a:r>
            <a:r>
              <a:rPr lang="en-US" sz="1600" dirty="0" err="1"/>
              <a:t>berwarna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putih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garis</a:t>
            </a:r>
            <a:r>
              <a:rPr lang="en-US" sz="1600" dirty="0"/>
              <a:t> </a:t>
            </a:r>
            <a:r>
              <a:rPr lang="en-US" sz="1600" dirty="0" err="1"/>
              <a:t>tepi</a:t>
            </a:r>
            <a:r>
              <a:rPr lang="en-US" sz="1600" dirty="0"/>
              <a:t> </a:t>
            </a:r>
            <a:r>
              <a:rPr lang="en-US" sz="1600" dirty="0" err="1"/>
              <a:t>belah</a:t>
            </a:r>
            <a:r>
              <a:rPr lang="en-US" sz="1600" dirty="0"/>
              <a:t> </a:t>
            </a:r>
            <a:r>
              <a:rPr lang="en-US" sz="1600" dirty="0" err="1"/>
              <a:t>ketupat</a:t>
            </a:r>
            <a:r>
              <a:rPr lang="en-US" sz="1600" dirty="0"/>
              <a:t> </a:t>
            </a:r>
            <a:r>
              <a:rPr lang="en-US" sz="1600" dirty="0" err="1"/>
              <a:t>tebal</a:t>
            </a:r>
            <a:r>
              <a:rPr lang="en-US" sz="1600" dirty="0"/>
              <a:t> </a:t>
            </a:r>
            <a:r>
              <a:rPr lang="en-US" sz="1600" dirty="0" err="1"/>
              <a:t>berwarna</a:t>
            </a:r>
            <a:r>
              <a:rPr lang="en-US" sz="1600" dirty="0"/>
              <a:t> </a:t>
            </a:r>
            <a:r>
              <a:rPr lang="en-US" sz="1600" dirty="0" err="1"/>
              <a:t>merah</a:t>
            </a:r>
            <a:r>
              <a:rPr lang="en-US" sz="1600" dirty="0"/>
              <a:t>.</a:t>
            </a:r>
          </a:p>
          <a:p>
            <a:pPr marL="1588" indent="-1588" algn="just">
              <a:buNone/>
            </a:pPr>
            <a:endParaRPr lang="en-US" sz="800" dirty="0"/>
          </a:p>
          <a:p>
            <a:pPr marL="1588" indent="-1588" algn="just">
              <a:buNone/>
            </a:pPr>
            <a:r>
              <a:rPr lang="en-US" sz="1600" dirty="0" err="1"/>
              <a:t>Simbol</a:t>
            </a:r>
            <a:r>
              <a:rPr lang="en-US" sz="1600" dirty="0"/>
              <a:t> yang </a:t>
            </a:r>
            <a:r>
              <a:rPr lang="en-US" sz="1600" dirty="0" err="1"/>
              <a:t>dipasang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kemasan</a:t>
            </a:r>
            <a:r>
              <a:rPr lang="en-US" sz="1600" dirty="0"/>
              <a:t> </a:t>
            </a:r>
            <a:r>
              <a:rPr lang="en-US" sz="1600" dirty="0" err="1"/>
              <a:t>disesuaikan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fi-FI" sz="1600" dirty="0"/>
              <a:t>ukuran kemasan. Sedangkan simbol pada kendaraan pengangkut dan tempat penyimpanan kemasan B3 minimal </a:t>
            </a:r>
            <a:r>
              <a:rPr lang="en-US" sz="1600" dirty="0" err="1"/>
              <a:t>berukuran</a:t>
            </a:r>
            <a:r>
              <a:rPr lang="en-US" sz="1600" dirty="0"/>
              <a:t> 25 cm x 25 cm.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76728" y="1150994"/>
            <a:ext cx="4267200" cy="5410200"/>
            <a:chOff x="228600" y="990600"/>
            <a:chExt cx="4267200" cy="5715000"/>
          </a:xfrm>
        </p:grpSpPr>
        <p:pic>
          <p:nvPicPr>
            <p:cNvPr id="60420" name="Picture 4" descr="D:\Simbol dan Sign\Simbol Bahan Berbahaya\simbol kemasan berbahaya bagi lingkungan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4200" y="1676400"/>
              <a:ext cx="1371600" cy="1371600"/>
            </a:xfrm>
            <a:prstGeom prst="rect">
              <a:avLst/>
            </a:prstGeom>
            <a:noFill/>
          </p:spPr>
        </p:pic>
        <p:pic>
          <p:nvPicPr>
            <p:cNvPr id="60418" name="Picture 2" descr="D:\Simbol dan Sign\Simbol Bahan Berbahaya\kemasan tabung gas bertekanan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52600" y="2438400"/>
              <a:ext cx="1371600" cy="1371600"/>
            </a:xfrm>
            <a:prstGeom prst="rect">
              <a:avLst/>
            </a:prstGeom>
            <a:noFill/>
          </p:spPr>
        </p:pic>
        <p:pic>
          <p:nvPicPr>
            <p:cNvPr id="60419" name="Picture 3" descr="D:\Simbol dan Sign\Simbol Bahan Berbahaya\simbol kemasan beracun (akut).gi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8600" y="5334000"/>
              <a:ext cx="1371600" cy="1371600"/>
            </a:xfrm>
            <a:prstGeom prst="rect">
              <a:avLst/>
            </a:prstGeom>
            <a:noFill/>
          </p:spPr>
        </p:pic>
        <p:pic>
          <p:nvPicPr>
            <p:cNvPr id="60421" name="Picture 5" descr="D:\Simbol dan Sign\Simbol Bahan Berbahaya\Bahan berbahaya kronis (karsiogenik).gif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52600" y="3886200"/>
              <a:ext cx="1371600" cy="1371600"/>
            </a:xfrm>
            <a:prstGeom prst="rect">
              <a:avLst/>
            </a:prstGeom>
            <a:noFill/>
          </p:spPr>
        </p:pic>
        <p:pic>
          <p:nvPicPr>
            <p:cNvPr id="60422" name="Picture 6" descr="D:\Simbol dan Sign\Simbol Bahan Berbahaya\Bahan korosif.gif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752600" y="990600"/>
              <a:ext cx="1371600" cy="1371600"/>
            </a:xfrm>
            <a:prstGeom prst="rect">
              <a:avLst/>
            </a:prstGeom>
            <a:noFill/>
          </p:spPr>
        </p:pic>
        <p:pic>
          <p:nvPicPr>
            <p:cNvPr id="60423" name="Picture 7" descr="D:\Simbol dan Sign\Simbol Bahan Berbahaya\bahan mudah meledak.gif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28600" y="3886200"/>
              <a:ext cx="1371600" cy="1371600"/>
            </a:xfrm>
            <a:prstGeom prst="rect">
              <a:avLst/>
            </a:prstGeom>
            <a:noFill/>
          </p:spPr>
        </p:pic>
        <p:pic>
          <p:nvPicPr>
            <p:cNvPr id="60424" name="Picture 8" descr="D:\Simbol dan Sign\Simbol Bahan Berbahaya\bahan mudah menyala.gif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752600" y="5334000"/>
              <a:ext cx="1371600" cy="1371600"/>
            </a:xfrm>
            <a:prstGeom prst="rect">
              <a:avLst/>
            </a:prstGeom>
            <a:noFill/>
          </p:spPr>
        </p:pic>
        <p:pic>
          <p:nvPicPr>
            <p:cNvPr id="60425" name="Picture 9" descr="D:\Simbol dan Sign\Simbol Bahan Berbahaya\bahan oksidator.gif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28600" y="2438400"/>
              <a:ext cx="1371600" cy="1371600"/>
            </a:xfrm>
            <a:prstGeom prst="rect">
              <a:avLst/>
            </a:prstGeom>
            <a:noFill/>
          </p:spPr>
        </p:pic>
        <p:pic>
          <p:nvPicPr>
            <p:cNvPr id="60426" name="Picture 10" descr="D:\Simbol dan Sign\Simbol Bahan Berbahaya\Bahan penyebab iritasi.gif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28600" y="990600"/>
              <a:ext cx="1371600" cy="1371600"/>
            </a:xfrm>
            <a:prstGeom prst="rect">
              <a:avLst/>
            </a:prstGeom>
            <a:noFill/>
          </p:spPr>
        </p:pic>
        <p:pic>
          <p:nvPicPr>
            <p:cNvPr id="60427" name="Picture 11" descr="C:\Users\Cahyadi\Pictures\06_berbahaya.jp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124200" y="4572000"/>
              <a:ext cx="1371600" cy="1371600"/>
            </a:xfrm>
            <a:prstGeom prst="rect">
              <a:avLst/>
            </a:prstGeom>
            <a:noFill/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83543A-755E-43FD-877C-505132E6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2FB469-0DB2-4160-A9AB-D95547B9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E5D92-F8DE-403E-A598-0461B83F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381000"/>
            <a:ext cx="8991601" cy="6096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6156-1949-4339-8537-72121220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DD7FC-62FE-49BA-8096-3A7E235C2179}"/>
              </a:ext>
            </a:extLst>
          </p:cNvPr>
          <p:cNvSpPr/>
          <p:nvPr/>
        </p:nvSpPr>
        <p:spPr>
          <a:xfrm>
            <a:off x="4186988" y="612844"/>
            <a:ext cx="4876801" cy="563231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simbol</a:t>
            </a:r>
            <a:r>
              <a:rPr lang="en-ID" dirty="0"/>
              <a:t> dan label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kerusakan</a:t>
            </a:r>
            <a:r>
              <a:rPr lang="en-ID" dirty="0"/>
              <a:t>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simbol</a:t>
            </a:r>
            <a:r>
              <a:rPr lang="en-ID" dirty="0"/>
              <a:t> dan label yang </a:t>
            </a:r>
            <a:r>
              <a:rPr lang="en-ID" dirty="0" err="1"/>
              <a:t>baru</a:t>
            </a:r>
            <a:r>
              <a:rPr lang="en-ID" dirty="0"/>
              <a:t>. </a:t>
            </a:r>
          </a:p>
          <a:p>
            <a:r>
              <a:rPr lang="en-ID" dirty="0"/>
              <a:t> </a:t>
            </a:r>
          </a:p>
          <a:p>
            <a:r>
              <a:rPr lang="en-ID" dirty="0" err="1"/>
              <a:t>Tanggung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pemberian</a:t>
            </a:r>
            <a:r>
              <a:rPr lang="en-ID" dirty="0"/>
              <a:t> </a:t>
            </a:r>
            <a:r>
              <a:rPr lang="en-ID" dirty="0" err="1"/>
              <a:t>simbol</a:t>
            </a:r>
            <a:r>
              <a:rPr lang="en-ID" dirty="0"/>
              <a:t> dan label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kerusakan</a:t>
            </a:r>
            <a:r>
              <a:rPr lang="en-ID" dirty="0"/>
              <a:t> pada </a:t>
            </a:r>
            <a:r>
              <a:rPr lang="en-ID" dirty="0" err="1"/>
              <a:t>tahap</a:t>
            </a:r>
            <a:r>
              <a:rPr lang="en-ID" dirty="0"/>
              <a:t> : 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 err="1"/>
              <a:t>produksi</a:t>
            </a:r>
            <a:r>
              <a:rPr lang="en-ID" dirty="0"/>
              <a:t>, </a:t>
            </a:r>
            <a:r>
              <a:rPr lang="en-ID" dirty="0" err="1"/>
              <a:t>tanggung</a:t>
            </a:r>
            <a:r>
              <a:rPr lang="en-ID" dirty="0"/>
              <a:t> </a:t>
            </a:r>
            <a:r>
              <a:rPr lang="en-ID" dirty="0" err="1"/>
              <a:t>jawabnya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pada </a:t>
            </a:r>
            <a:r>
              <a:rPr lang="en-ID" dirty="0" err="1"/>
              <a:t>produsen</a:t>
            </a:r>
            <a:r>
              <a:rPr lang="en-ID" dirty="0"/>
              <a:t>/</a:t>
            </a:r>
            <a:r>
              <a:rPr lang="en-ID" dirty="0" err="1"/>
              <a:t>penghasil</a:t>
            </a:r>
            <a:r>
              <a:rPr lang="en-ID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 err="1"/>
              <a:t>pengangkutan</a:t>
            </a:r>
            <a:r>
              <a:rPr lang="en-ID" dirty="0"/>
              <a:t>, </a:t>
            </a:r>
            <a:r>
              <a:rPr lang="en-ID" dirty="0" err="1"/>
              <a:t>tanggung</a:t>
            </a:r>
            <a:r>
              <a:rPr lang="en-ID" dirty="0"/>
              <a:t> </a:t>
            </a:r>
            <a:r>
              <a:rPr lang="en-ID" dirty="0" err="1"/>
              <a:t>jawabnya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pada </a:t>
            </a:r>
            <a:r>
              <a:rPr lang="en-ID" dirty="0" err="1"/>
              <a:t>penanggung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pengangkutan</a:t>
            </a:r>
            <a:r>
              <a:rPr lang="en-ID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 err="1"/>
              <a:t>penyimpanan</a:t>
            </a:r>
            <a:r>
              <a:rPr lang="en-ID" dirty="0"/>
              <a:t>, </a:t>
            </a:r>
            <a:r>
              <a:rPr lang="en-ID" dirty="0" err="1"/>
              <a:t>tangggung</a:t>
            </a:r>
            <a:r>
              <a:rPr lang="en-ID" dirty="0"/>
              <a:t> </a:t>
            </a:r>
            <a:r>
              <a:rPr lang="en-ID" dirty="0" err="1"/>
              <a:t>jawabnya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pada </a:t>
            </a:r>
            <a:r>
              <a:rPr lang="en-ID" dirty="0" err="1"/>
              <a:t>penanggung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47F756-57EC-443A-AF4B-4E14331E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270507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10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62228-C382-4318-8E67-42ABC969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244835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22" name="Text Box 90"/>
          <p:cNvSpPr txBox="1">
            <a:spLocks noChangeArrowheads="1"/>
          </p:cNvSpPr>
          <p:nvPr/>
        </p:nvSpPr>
        <p:spPr bwMode="auto">
          <a:xfrm>
            <a:off x="1" y="0"/>
            <a:ext cx="9143999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INSTITUSI RESMI SIMBOL B3</a:t>
            </a:r>
          </a:p>
        </p:txBody>
      </p:sp>
      <p:sp>
        <p:nvSpPr>
          <p:cNvPr id="31747" name="Text Box 91"/>
          <p:cNvSpPr txBox="1">
            <a:spLocks noChangeArrowheads="1"/>
          </p:cNvSpPr>
          <p:nvPr/>
        </p:nvSpPr>
        <p:spPr bwMode="auto">
          <a:xfrm>
            <a:off x="1219200" y="990600"/>
            <a:ext cx="6553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EEC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(European Economic Community/</a:t>
            </a:r>
            <a:r>
              <a:rPr lang="en-US" b="1" dirty="0" err="1">
                <a:solidFill>
                  <a:srgbClr val="FF0000"/>
                </a:solidFill>
                <a:latin typeface="Verdana" panose="020B0604030504040204" pitchFamily="34" charset="0"/>
              </a:rPr>
              <a:t>Uni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Verdana" panose="020B0604030504040204" pitchFamily="34" charset="0"/>
              </a:rPr>
              <a:t>Eropa</a:t>
            </a: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)</a:t>
            </a:r>
            <a:endParaRPr lang="en-US" sz="1600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31748" name="Rectangle 132"/>
          <p:cNvSpPr>
            <a:spLocks noChangeArrowheads="1"/>
          </p:cNvSpPr>
          <p:nvPr/>
        </p:nvSpPr>
        <p:spPr bwMode="auto">
          <a:xfrm>
            <a:off x="5181600" y="2871788"/>
            <a:ext cx="14478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Mudah</a:t>
            </a: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meledak</a:t>
            </a:r>
            <a:endParaRPr lang="en-US" sz="1400" b="1" dirty="0">
              <a:solidFill>
                <a:srgbClr val="002060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/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eksplosif</a:t>
            </a:r>
            <a:endParaRPr lang="en-US" sz="14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pic>
        <p:nvPicPr>
          <p:cNvPr id="31752" name="Picture 134" descr="oxidiz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91918"/>
            <a:ext cx="766762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35" descr="Highly flamma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309381"/>
            <a:ext cx="7540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36" descr="harmfu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2366530"/>
            <a:ext cx="7413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5" name="Picture 137" descr="toxi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3777818"/>
            <a:ext cx="7413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38" descr="harmfu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3763530"/>
            <a:ext cx="7413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7" name="Picture 139" descr="toxi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95" y="5294171"/>
            <a:ext cx="7413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8" name="Picture 140" descr="danger for environm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5255780"/>
            <a:ext cx="7604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9" name="Picture 141" descr="corrosiv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5306580"/>
            <a:ext cx="7874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0" name="Picture 142" descr="Explosiv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62" y="2376488"/>
            <a:ext cx="760412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Rectangle 144"/>
          <p:cNvSpPr>
            <a:spLocks noChangeArrowheads="1"/>
          </p:cNvSpPr>
          <p:nvPr/>
        </p:nvSpPr>
        <p:spPr bwMode="auto">
          <a:xfrm>
            <a:off x="685800" y="2825318"/>
            <a:ext cx="122396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1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Mudah</a:t>
            </a: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terbakar</a:t>
            </a:r>
            <a:endParaRPr lang="en-US" sz="14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63" name="Rectangle 145"/>
          <p:cNvSpPr>
            <a:spLocks noChangeArrowheads="1"/>
          </p:cNvSpPr>
          <p:nvPr/>
        </p:nvSpPr>
        <p:spPr bwMode="auto">
          <a:xfrm>
            <a:off x="2209800" y="2063318"/>
            <a:ext cx="1311275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</a:rPr>
              <a:t>O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65" name="Rectangle 147"/>
          <p:cNvSpPr>
            <a:spLocks noChangeArrowheads="1"/>
          </p:cNvSpPr>
          <p:nvPr/>
        </p:nvSpPr>
        <p:spPr bwMode="auto">
          <a:xfrm>
            <a:off x="2203450" y="2855480"/>
            <a:ext cx="1398587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1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Oksidator</a:t>
            </a:r>
            <a:endParaRPr lang="en-US" sz="14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1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66" name="Rectangle 148"/>
          <p:cNvSpPr>
            <a:spLocks noChangeArrowheads="1"/>
          </p:cNvSpPr>
          <p:nvPr/>
        </p:nvSpPr>
        <p:spPr bwMode="auto">
          <a:xfrm>
            <a:off x="609600" y="3531756"/>
            <a:ext cx="1312862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F+</a:t>
            </a: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67" name="Rectangle 149"/>
          <p:cNvSpPr>
            <a:spLocks noChangeArrowheads="1"/>
          </p:cNvSpPr>
          <p:nvPr/>
        </p:nvSpPr>
        <p:spPr bwMode="auto">
          <a:xfrm>
            <a:off x="685800" y="4085793"/>
            <a:ext cx="1223962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Sangat</a:t>
            </a: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Mudah</a:t>
            </a: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Terbakar</a:t>
            </a: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68" name="Rectangle 150"/>
          <p:cNvSpPr>
            <a:spLocks noChangeArrowheads="1"/>
          </p:cNvSpPr>
          <p:nvPr/>
        </p:nvSpPr>
        <p:spPr bwMode="auto">
          <a:xfrm>
            <a:off x="3679825" y="2137930"/>
            <a:ext cx="1311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Xn</a:t>
            </a:r>
            <a:endParaRPr lang="en-US" sz="1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70" name="Rectangle 152"/>
          <p:cNvSpPr>
            <a:spLocks noChangeArrowheads="1"/>
          </p:cNvSpPr>
          <p:nvPr/>
        </p:nvSpPr>
        <p:spPr bwMode="auto">
          <a:xfrm>
            <a:off x="3724276" y="2861830"/>
            <a:ext cx="139858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1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Berbahaya</a:t>
            </a:r>
            <a:endParaRPr lang="en-US" sz="14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71" name="Rectangle 153"/>
          <p:cNvSpPr>
            <a:spLocks noChangeArrowheads="1"/>
          </p:cNvSpPr>
          <p:nvPr/>
        </p:nvSpPr>
        <p:spPr bwMode="auto">
          <a:xfrm>
            <a:off x="2514600" y="3582556"/>
            <a:ext cx="7620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</a:rPr>
              <a:t>T</a:t>
            </a: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73" name="Rectangle 155"/>
          <p:cNvSpPr>
            <a:spLocks noChangeArrowheads="1"/>
          </p:cNvSpPr>
          <p:nvPr/>
        </p:nvSpPr>
        <p:spPr bwMode="auto">
          <a:xfrm>
            <a:off x="2286000" y="4266768"/>
            <a:ext cx="12239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1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Toksik</a:t>
            </a: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</a:rPr>
              <a:t>/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beracun</a:t>
            </a:r>
            <a:endParaRPr lang="en-US" sz="14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1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74" name="Rectangle 156"/>
          <p:cNvSpPr>
            <a:spLocks noChangeArrowheads="1"/>
          </p:cNvSpPr>
          <p:nvPr/>
        </p:nvSpPr>
        <p:spPr bwMode="auto">
          <a:xfrm>
            <a:off x="3717925" y="3563505"/>
            <a:ext cx="131127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</a:rPr>
              <a:t>Xi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76" name="Rectangle 158"/>
          <p:cNvSpPr>
            <a:spLocks noChangeArrowheads="1"/>
          </p:cNvSpPr>
          <p:nvPr/>
        </p:nvSpPr>
        <p:spPr bwMode="auto">
          <a:xfrm>
            <a:off x="3751263" y="4258830"/>
            <a:ext cx="139858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1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</a:rPr>
              <a:t>Irritant/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merangsang</a:t>
            </a: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77" name="Rectangle 160"/>
          <p:cNvSpPr>
            <a:spLocks noChangeArrowheads="1"/>
          </p:cNvSpPr>
          <p:nvPr/>
        </p:nvSpPr>
        <p:spPr bwMode="auto">
          <a:xfrm>
            <a:off x="2560927" y="4894386"/>
            <a:ext cx="60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1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</a:rPr>
              <a:t>T+</a:t>
            </a: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78" name="Rectangle 161"/>
          <p:cNvSpPr>
            <a:spLocks noChangeArrowheads="1"/>
          </p:cNvSpPr>
          <p:nvPr/>
        </p:nvSpPr>
        <p:spPr bwMode="auto">
          <a:xfrm>
            <a:off x="2129271" y="5646595"/>
            <a:ext cx="1590674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8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Sangat</a:t>
            </a: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Toksik</a:t>
            </a: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/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sangat</a:t>
            </a: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beracun</a:t>
            </a:r>
            <a:endParaRPr lang="en-US" sz="14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80" name="Rectangle 163"/>
          <p:cNvSpPr>
            <a:spLocks noChangeArrowheads="1"/>
          </p:cNvSpPr>
          <p:nvPr/>
        </p:nvSpPr>
        <p:spPr bwMode="auto">
          <a:xfrm>
            <a:off x="3751263" y="5630863"/>
            <a:ext cx="1398587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8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Membahayakan</a:t>
            </a:r>
            <a:r>
              <a:rPr lang="en-US" sz="14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lingkungan</a:t>
            </a:r>
            <a:endParaRPr lang="en-US" sz="14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82" name="Rectangle 165"/>
          <p:cNvSpPr>
            <a:spLocks noChangeArrowheads="1"/>
          </p:cNvSpPr>
          <p:nvPr/>
        </p:nvSpPr>
        <p:spPr bwMode="auto">
          <a:xfrm>
            <a:off x="685800" y="5628843"/>
            <a:ext cx="1223962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400" b="1" dirty="0" err="1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Korosif</a:t>
            </a:r>
            <a:endParaRPr lang="en-US" sz="14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pic>
        <p:nvPicPr>
          <p:cNvPr id="31784" name="Picture 167" descr="Highly flamma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3777818"/>
            <a:ext cx="7540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85" name="Rectangle 168"/>
          <p:cNvSpPr>
            <a:spLocks noChangeArrowheads="1"/>
          </p:cNvSpPr>
          <p:nvPr/>
        </p:nvSpPr>
        <p:spPr bwMode="auto">
          <a:xfrm>
            <a:off x="614362" y="2101418"/>
            <a:ext cx="1312862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</a:t>
            </a:r>
            <a:endParaRPr lang="en-US" sz="1200" b="1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86" name="Rectangle 169"/>
          <p:cNvSpPr>
            <a:spLocks noChangeArrowheads="1"/>
          </p:cNvSpPr>
          <p:nvPr/>
        </p:nvSpPr>
        <p:spPr bwMode="auto">
          <a:xfrm>
            <a:off x="976312" y="5111318"/>
            <a:ext cx="6286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</a:rPr>
              <a:t>C</a:t>
            </a: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87" name="Rectangle 170"/>
          <p:cNvSpPr>
            <a:spLocks noChangeArrowheads="1"/>
          </p:cNvSpPr>
          <p:nvPr/>
        </p:nvSpPr>
        <p:spPr bwMode="auto">
          <a:xfrm>
            <a:off x="4056063" y="5035118"/>
            <a:ext cx="75723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</a:rPr>
              <a:t>N</a:t>
            </a: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88" name="Rectangle 171"/>
          <p:cNvSpPr>
            <a:spLocks noChangeArrowheads="1"/>
          </p:cNvSpPr>
          <p:nvPr/>
        </p:nvSpPr>
        <p:spPr bwMode="auto">
          <a:xfrm>
            <a:off x="5240337" y="1981200"/>
            <a:ext cx="131286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1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200" b="1" dirty="0">
                <a:solidFill>
                  <a:srgbClr val="002060"/>
                </a:solidFill>
                <a:latin typeface="Arial Narrow" panose="020B0606020202030204" pitchFamily="34" charset="0"/>
              </a:rPr>
              <a:t>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solidFill>
                <a:srgbClr val="002060"/>
              </a:solidFill>
              <a:latin typeface="Verdana" panose="020B0604030504040204" pitchFamily="34" charset="0"/>
            </a:endParaRPr>
          </a:p>
        </p:txBody>
      </p:sp>
      <p:sp>
        <p:nvSpPr>
          <p:cNvPr id="3175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09868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456EBA7-95CE-4399-8925-DE942991FBCC}" type="slidenum">
              <a:rPr lang="en-US" sz="1000"/>
              <a:pPr/>
              <a:t>17</a:t>
            </a:fld>
            <a:endParaRPr lang="en-US" sz="1000"/>
          </a:p>
        </p:txBody>
      </p:sp>
      <p:pic>
        <p:nvPicPr>
          <p:cNvPr id="97282" name="Picture 2" descr="http://www.vedcmalang.com/pppptkboemlg/images/gbartikeldep80/Baca%20label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13402" y="3531756"/>
            <a:ext cx="3305511" cy="3267075"/>
          </a:xfrm>
          <a:prstGeom prst="rect">
            <a:avLst/>
          </a:prstGeom>
          <a:noFill/>
        </p:spPr>
      </p:pic>
      <p:cxnSp>
        <p:nvCxnSpPr>
          <p:cNvPr id="47" name="Straight Connector 46"/>
          <p:cNvCxnSpPr/>
          <p:nvPr/>
        </p:nvCxnSpPr>
        <p:spPr>
          <a:xfrm>
            <a:off x="304800" y="18288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CEDB60-AD8B-4E98-9333-F6A5EF78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1271565307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193981" y="4352924"/>
            <a:ext cx="5638800" cy="1238251"/>
          </a:xfrm>
        </p:spPr>
        <p:txBody>
          <a:bodyPr>
            <a:normAutofit fontScale="92500"/>
          </a:bodyPr>
          <a:lstStyle/>
          <a:p>
            <a:pPr marL="0" indent="0" algn="ctr" fontAlgn="auto">
              <a:spcAft>
                <a:spcPts val="0"/>
              </a:spcAft>
              <a:buFontTx/>
              <a:buNone/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KENAPA HARUS ADA MSDS?</a:t>
            </a:r>
          </a:p>
          <a:p>
            <a:pPr marL="0" indent="0" algn="ctr" fontAlgn="auto">
              <a:spcAft>
                <a:spcPts val="0"/>
              </a:spcAft>
              <a:buFontTx/>
              <a:buNone/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DIMANA MSDS BERADA?</a:t>
            </a:r>
          </a:p>
          <a:p>
            <a:pPr marL="0" indent="0" algn="ctr" fontAlgn="auto">
              <a:spcAft>
                <a:spcPts val="0"/>
              </a:spcAft>
              <a:buFontTx/>
              <a:buNone/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SIAPA YANG MEMBUTUHKAN MSDS?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C7D05E2-98C5-4B03-9A49-6E012584BA3F}" type="slidenum">
              <a:rPr lang="en-US" sz="1000"/>
              <a:pPr/>
              <a:t>18</a:t>
            </a:fld>
            <a:endParaRPr lang="en-US" sz="1000"/>
          </a:p>
        </p:txBody>
      </p:sp>
      <p:pic>
        <p:nvPicPr>
          <p:cNvPr id="2" name="Chemical Safety Board Releases New Safety Video, _Inferno_ Dust Explosion at Imperial Sugar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844800" cy="2133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Dust Explosion Using Corn Starch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0" y="2209800"/>
            <a:ext cx="2819401" cy="21145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8916" name="Picture 4" descr="http://www.leisurepoolinc.com/sitebuildercontent/sitebuilderpictures/msds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419600"/>
            <a:ext cx="2819400" cy="23431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97180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8" name="Picture 6" descr="http://web.calstatela.edu/univ/ehs/images/ehs_msd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85875" y="107949"/>
            <a:ext cx="2385268" cy="2505076"/>
          </a:xfrm>
          <a:prstGeom prst="rect">
            <a:avLst/>
          </a:prstGeom>
          <a:noFill/>
        </p:spPr>
      </p:pic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651181" y="2505076"/>
            <a:ext cx="47244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dirty="0">
                <a:solidFill>
                  <a:srgbClr val="FF0000"/>
                </a:solidFill>
                <a:latin typeface="Arial Black" pitchFamily="34" charset="0"/>
              </a:rPr>
              <a:t>APA ITU MSDS?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20FFA-12DF-4ED5-BA21-79D8A8AF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61782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C7D05E2-98C5-4B03-9A49-6E012584BA3F}" type="slidenum">
              <a:rPr lang="en-US" sz="1000"/>
              <a:pPr/>
              <a:t>19</a:t>
            </a:fld>
            <a:endParaRPr lang="en-US" sz="1000"/>
          </a:p>
        </p:txBody>
      </p:sp>
      <p:pic>
        <p:nvPicPr>
          <p:cNvPr id="2" name="Chemical Safety Board Releases New Safety Video, _Inferno_ Dust Explosion at Imperial Sugar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844800" cy="2133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Dust Explosion Using Corn Starch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0" y="2209800"/>
            <a:ext cx="2819401" cy="21145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8916" name="Picture 4" descr="http://www.leisurepoolinc.com/sitebuildercontent/sitebuilderpictures/msds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4419600"/>
            <a:ext cx="2819400" cy="23431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97180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8" name="Picture 6" descr="http://web.calstatela.edu/univ/ehs/images/ehs_msd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58025" y="0"/>
            <a:ext cx="2085975" cy="2190750"/>
          </a:xfrm>
          <a:prstGeom prst="rect">
            <a:avLst/>
          </a:prstGeom>
          <a:noFill/>
        </p:spPr>
      </p:pic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048000" y="-76200"/>
            <a:ext cx="4724400" cy="1143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  <a:latin typeface="Arial Black" pitchFamily="34" charset="0"/>
              </a:rPr>
              <a:t>APA ITU MSDS?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AFC482-268A-42E5-A892-4EE663DEED56}"/>
              </a:ext>
            </a:extLst>
          </p:cNvPr>
          <p:cNvSpPr/>
          <p:nvPr/>
        </p:nvSpPr>
        <p:spPr>
          <a:xfrm>
            <a:off x="3149864" y="2291013"/>
            <a:ext cx="5994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/>
              <a:t>Setiap</a:t>
            </a:r>
            <a:r>
              <a:rPr lang="en-ID" dirty="0"/>
              <a:t> orang yang </a:t>
            </a:r>
            <a:r>
              <a:rPr lang="en-ID" dirty="0" err="1"/>
              <a:t>memproduksi</a:t>
            </a:r>
            <a:r>
              <a:rPr lang="en-ID" dirty="0"/>
              <a:t> B3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Lembar</a:t>
            </a:r>
            <a:r>
              <a:rPr lang="en-ID" dirty="0"/>
              <a:t> Data </a:t>
            </a:r>
            <a:r>
              <a:rPr lang="en-ID" dirty="0" err="1"/>
              <a:t>Keselamatan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</a:p>
          <a:p>
            <a:r>
              <a:rPr lang="en-ID" dirty="0"/>
              <a:t>(Material Safety Data Sheet)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5B161-C0F6-4660-BD55-749B794A6B42}"/>
              </a:ext>
            </a:extLst>
          </p:cNvPr>
          <p:cNvSpPr/>
          <p:nvPr/>
        </p:nvSpPr>
        <p:spPr>
          <a:xfrm>
            <a:off x="3169918" y="3882421"/>
            <a:ext cx="59994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penanggung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pengangkutan</a:t>
            </a:r>
            <a:r>
              <a:rPr lang="en-ID" dirty="0"/>
              <a:t>, </a:t>
            </a:r>
            <a:r>
              <a:rPr lang="en-ID" dirty="0" err="1"/>
              <a:t>penyimpanan</a:t>
            </a:r>
            <a:r>
              <a:rPr lang="en-ID" dirty="0"/>
              <a:t>, dan </a:t>
            </a:r>
            <a:r>
              <a:rPr lang="en-ID" dirty="0" err="1"/>
              <a:t>pengedaran</a:t>
            </a:r>
            <a:r>
              <a:rPr lang="en-ID" dirty="0"/>
              <a:t> B3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menyertakan</a:t>
            </a:r>
            <a:r>
              <a:rPr lang="en-ID" dirty="0"/>
              <a:t> </a:t>
            </a:r>
            <a:r>
              <a:rPr lang="en-ID" dirty="0" err="1"/>
              <a:t>Lembar</a:t>
            </a:r>
            <a:r>
              <a:rPr lang="en-ID" dirty="0"/>
              <a:t> Data </a:t>
            </a:r>
            <a:r>
              <a:rPr lang="en-ID" dirty="0" err="1"/>
              <a:t>Keselamatan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( Material Safety Data Sheet)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BB898-A39D-4769-8387-0E00CE520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412547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EC0CC8-D677-42E6-8545-567035FBA9C3}"/>
              </a:ext>
            </a:extLst>
          </p:cNvPr>
          <p:cNvSpPr/>
          <p:nvPr/>
        </p:nvSpPr>
        <p:spPr>
          <a:xfrm>
            <a:off x="126832" y="1295400"/>
            <a:ext cx="1962992" cy="533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C20DD-FE0B-4933-B6E7-8CB5D5E8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812" y="76200"/>
            <a:ext cx="6673174" cy="727055"/>
          </a:xfrm>
        </p:spPr>
        <p:txBody>
          <a:bodyPr/>
          <a:lstStyle/>
          <a:p>
            <a:r>
              <a:rPr lang="en-ID" dirty="0"/>
              <a:t>DASAR HUKUM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154FE-D2D2-418F-BF98-EF195823A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803255"/>
            <a:ext cx="6553199" cy="5818888"/>
          </a:xfrm>
        </p:spPr>
        <p:txBody>
          <a:bodyPr>
            <a:noAutofit/>
          </a:bodyPr>
          <a:lstStyle/>
          <a:p>
            <a:pPr algn="just"/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Undang-Undang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32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2009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Perlindungan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Pengelolaan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Lingkungan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Hidup</a:t>
            </a:r>
            <a:endParaRPr lang="en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Peraturan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Pemerintan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74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2001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Pengelolaan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Bahan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Berbahaya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Beracun</a:t>
            </a:r>
            <a:endParaRPr lang="en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Keputusan Menteri Tenaga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Kerja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Nomor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187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1999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Pengendalian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Bahan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Kimia 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Berbahaya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Di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Tempat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Kerja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just"/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Peraturan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Menteri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Lingkungan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Hidup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3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2008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Simbol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B3</a:t>
            </a:r>
          </a:p>
          <a:p>
            <a:pPr algn="just"/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Undang-Undang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18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2008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Pengelolaan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sampah</a:t>
            </a:r>
            <a:endParaRPr lang="en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Peraturan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Pemerintah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82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2001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Pengendalian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Pencemaran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Air</a:t>
            </a:r>
          </a:p>
          <a:p>
            <a:pPr algn="just"/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Peraturan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Pemerintan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81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2012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Pengelolaan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Sampah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Rumah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Tangga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Sampah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Sejenis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Sampah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Rumah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Tangga</a:t>
            </a:r>
            <a:endParaRPr lang="en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Peraturan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Pemerintan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101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2014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Pengelolaan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Limbah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Bahan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Berbahaya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Beracun</a:t>
            </a:r>
            <a:endParaRPr lang="en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Keputusan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Bappedal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1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1995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Tata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persyaratan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teknis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penyimpanan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pengumpulan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limbah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bahan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berbahaya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beracun</a:t>
            </a:r>
            <a:endParaRPr lang="en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ID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Peraturan</a:t>
            </a:r>
            <a:r>
              <a: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Menteri </a:t>
            </a:r>
            <a:r>
              <a:rPr lang="en-ID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Llingkungan</a:t>
            </a:r>
            <a:r>
              <a: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Hidup</a:t>
            </a:r>
            <a:r>
              <a: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14 </a:t>
            </a:r>
            <a:r>
              <a:rPr lang="en-ID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2013 </a:t>
            </a:r>
            <a:r>
              <a:rPr lang="en-ID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Simbol</a:t>
            </a:r>
            <a:r>
              <a: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Limbah</a:t>
            </a:r>
            <a:r>
              <a: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B3</a:t>
            </a:r>
            <a:endParaRPr lang="en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Permen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LH No 38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2016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Baku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Mutu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Air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Limbah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Domestik</a:t>
            </a:r>
            <a:endParaRPr lang="en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Permen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LH No 5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Tahun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2014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Baku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Mutu</a:t>
            </a:r>
            <a:r>
              <a:rPr lang="en-ID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Air </a:t>
            </a:r>
            <a:r>
              <a:rPr lang="en-ID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Limbah</a:t>
            </a:r>
            <a:endParaRPr lang="en-ID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0848C-3120-482D-AD49-19B7A6F2A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8" t="14020" r="16800" b="40067"/>
          <a:stretch/>
        </p:blipFill>
        <p:spPr>
          <a:xfrm>
            <a:off x="126832" y="228600"/>
            <a:ext cx="1962992" cy="1676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FEFCC-4E7C-4AE3-89FF-0449C541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F82B8-8B15-4F96-AC17-C346E1C7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14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03200" y="1041400"/>
            <a:ext cx="4800600" cy="5257800"/>
          </a:xfrm>
        </p:spPr>
        <p:txBody>
          <a:bodyPr>
            <a:noAutofit/>
          </a:bodyPr>
          <a:lstStyle/>
          <a:p>
            <a:pPr marL="457200" indent="-457200" fontAlgn="auto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IDENTITAS SENYAWA.  </a:t>
            </a:r>
          </a:p>
          <a:p>
            <a:pPr marL="457200" indent="-457200" fontAlgn="auto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IDENTIFIKASI BAHAYA. </a:t>
            </a:r>
          </a:p>
          <a:p>
            <a:pPr marL="457200" indent="-457200" fontAlgn="auto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KOMPOSISI / INFORMASI TENTANG BAHAN PENYUSUN SENYAWA TUNGGAL. </a:t>
            </a:r>
          </a:p>
          <a:p>
            <a:pPr marL="457200" indent="-457200" fontAlgn="auto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TINDAKAN PERTOLONGAN PERTAMA PADA KECELAKAAAN</a:t>
            </a:r>
          </a:p>
          <a:p>
            <a:pPr marL="457200" indent="-457200" fontAlgn="auto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TINDAKAN PEMADAMAN KEBAKARAN</a:t>
            </a:r>
          </a:p>
          <a:p>
            <a:pPr marL="457200" indent="-457200" fontAlgn="auto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TINDAKAN PEANGGULANGAN JIKA TERJADI TUMPAHAN DAN KEBOCORAN</a:t>
            </a:r>
          </a:p>
          <a:p>
            <a:pPr marL="457200" indent="-457200" fontAlgn="auto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PENANGANAN DAN PENYIMPANAN</a:t>
            </a:r>
          </a:p>
          <a:p>
            <a:pPr marL="457200" indent="-457200" fontAlgn="auto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KONTROL PAPARAN / PERLINDUNGAN DIRI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</a:rPr>
              <a:t>SIFAT FISIKA DAN KIMIA. 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</a:rPr>
              <a:t>STABILITAS DAN REAKTIFITAS BAHAN. 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</a:rPr>
              <a:t>INFORMASI TOKSIKOLOGI.  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</a:rPr>
              <a:t>INFORMASI EKOLOGI. 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</a:rPr>
              <a:t>PEMBUANGAN LIMBAH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</a:rPr>
              <a:t>PERTIMBANGAN PEMBUANGAN / PEMUSNAHAN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</a:rPr>
              <a:t>INFORMASI YANG BERKAITAN DENGAN REGULASI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+mj-lt"/>
              <a:buAutoNum type="arabicParenR"/>
              <a:defRPr/>
            </a:pPr>
            <a:r>
              <a:rPr lang="en-US" sz="1400" dirty="0">
                <a:latin typeface="Times New Roman" panose="02020603050405020304" pitchFamily="18" charset="0"/>
              </a:rPr>
              <a:t>INFORMASI LAN.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2A2E014-8723-4282-BC36-9ACD5992838A}" type="slidenum">
              <a:rPr lang="en-US" sz="1000"/>
              <a:pPr/>
              <a:t>20</a:t>
            </a:fld>
            <a:endParaRPr lang="en-US" sz="1000"/>
          </a:p>
        </p:txBody>
      </p:sp>
      <p:pic>
        <p:nvPicPr>
          <p:cNvPr id="7" name="Picture 3" descr="C:\Users\Cahyadi\Pictures\Untit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366098"/>
            <a:ext cx="3962400" cy="6072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AF85B1-DA5C-447A-9E54-50929353CAF0}"/>
              </a:ext>
            </a:extLst>
          </p:cNvPr>
          <p:cNvSpPr/>
          <p:nvPr/>
        </p:nvSpPr>
        <p:spPr>
          <a:xfrm>
            <a:off x="152400" y="174079"/>
            <a:ext cx="30043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ISI MSDS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514E9-95B5-493D-88A3-D68A365F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135190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9" name="Title 1"/>
          <p:cNvSpPr txBox="1">
            <a:spLocks/>
          </p:cNvSpPr>
          <p:nvPr/>
        </p:nvSpPr>
        <p:spPr bwMode="auto">
          <a:xfrm>
            <a:off x="0" y="0"/>
            <a:ext cx="9143999" cy="1295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2693988" indent="-2693988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tabLst>
                <a:tab pos="982663" algn="l"/>
                <a:tab pos="1704975" algn="l"/>
              </a:tabLst>
            </a:pPr>
            <a:r>
              <a:rPr lang="en-US" sz="3200" dirty="0">
                <a:solidFill>
                  <a:schemeClr val="bg1"/>
                </a:solidFill>
                <a:latin typeface="Arial Black" pitchFamily="34" charset="0"/>
              </a:rPr>
              <a:t>				INFORMASI TOKSIKOLOGI &amp; EKOLOGI 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22584"/>
            <a:ext cx="4592638" cy="2181225"/>
          </a:xfrm>
          <a:noFill/>
          <a:ln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just" fontAlgn="auto">
              <a:spcAft>
                <a:spcPts val="0"/>
              </a:spcAft>
              <a:buFontTx/>
              <a:buNone/>
              <a:defRPr/>
            </a:pPr>
            <a:r>
              <a:rPr lang="en-US" sz="1600" dirty="0">
                <a:solidFill>
                  <a:srgbClr val="002060"/>
                </a:solidFill>
                <a:cs typeface="Times New Roman" panose="02020603050405020304" pitchFamily="18" charset="0"/>
              </a:rPr>
              <a:t>	</a:t>
            </a:r>
            <a:r>
              <a:rPr lang="en-US" sz="1800" b="1" dirty="0">
                <a:solidFill>
                  <a:srgbClr val="002060"/>
                </a:solidFill>
                <a:cs typeface="Times New Roman" panose="02020603050405020304" pitchFamily="18" charset="0"/>
              </a:rPr>
              <a:t>TOKSIKOLOGI :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sz="1800" dirty="0">
                <a:solidFill>
                  <a:srgbClr val="002060"/>
                </a:solidFill>
                <a:cs typeface="Times New Roman" panose="02020603050405020304" pitchFamily="18" charset="0"/>
              </a:rPr>
              <a:t>	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Ilmu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yang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mempelajari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tentang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racun-racun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efek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racun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terhadap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manusia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/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makhluk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hidup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cara-cara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mendeteksi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/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mengatur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serta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mempelajari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zat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penawar</a:t>
            </a:r>
            <a:r>
              <a:rPr lang="en-US" sz="1800" b="1" i="1" dirty="0">
                <a:solidFill>
                  <a:srgbClr val="002060"/>
                </a:solidFill>
                <a:cs typeface="Times New Roman" panose="02020603050405020304" pitchFamily="18" charset="0"/>
              </a:rPr>
              <a:t>/</a:t>
            </a:r>
            <a:r>
              <a:rPr lang="en-US" sz="1800" b="1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antidotumnya</a:t>
            </a:r>
            <a:endParaRPr lang="en-US" sz="1600" i="1" dirty="0">
              <a:solidFill>
                <a:srgbClr val="002060"/>
              </a:solidFill>
            </a:endParaRP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076C0B9-E33E-4222-A036-9AF7ED397FC0}" type="slidenum">
              <a:rPr lang="en-US" sz="1000"/>
              <a:pPr/>
              <a:t>21</a:t>
            </a:fld>
            <a:endParaRPr lang="en-US" sz="1000"/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4572000" y="1540511"/>
            <a:ext cx="4430713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1800" b="1" dirty="0">
                <a:latin typeface="Times New Roman" panose="02020603050405020304" pitchFamily="18" charset="0"/>
                <a:cs typeface="Arial" panose="020B0604020202020204" pitchFamily="34" charset="0"/>
              </a:rPr>
              <a:t>RACUN:</a:t>
            </a:r>
            <a:endParaRPr lang="en-US" sz="1800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Bahan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senyawa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relatif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sedikit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membahayakan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jiwa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manusia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menimbulkan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gejala-gejala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keracunan</a:t>
            </a:r>
            <a:r>
              <a:rPr lang="en-US" sz="1800" dirty="0"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endParaRPr lang="en-US" sz="1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endParaRPr lang="en-US" sz="600" dirty="0">
              <a:latin typeface="Times New Roman" panose="02020603050405020304" pitchFamily="18" charset="0"/>
            </a:endParaRPr>
          </a:p>
        </p:txBody>
      </p:sp>
      <p:pic>
        <p:nvPicPr>
          <p:cNvPr id="38918" name="Picture 9" descr="images-1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66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 descr="C:\Users\Cahyadi\Pictures\L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9592" y="5231342"/>
            <a:ext cx="2368245" cy="1497263"/>
          </a:xfrm>
          <a:prstGeom prst="rect">
            <a:avLst/>
          </a:prstGeom>
          <a:noFill/>
        </p:spPr>
      </p:pic>
      <p:pic>
        <p:nvPicPr>
          <p:cNvPr id="36867" name="Picture 3" descr="C:\Users\Cahyadi\Pictures\LC.JPG"/>
          <p:cNvPicPr>
            <a:picLocks noChangeAspect="1" noChangeArrowheads="1"/>
          </p:cNvPicPr>
          <p:nvPr/>
        </p:nvPicPr>
        <p:blipFill>
          <a:blip r:embed="rId4" cstate="print"/>
          <a:srcRect l="9219" t="9375" r="7813" b="10069"/>
          <a:stretch>
            <a:fillRect/>
          </a:stretch>
        </p:blipFill>
        <p:spPr bwMode="auto">
          <a:xfrm>
            <a:off x="5816162" y="5231343"/>
            <a:ext cx="2312276" cy="1490133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733800" y="3276600"/>
            <a:ext cx="16764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Uji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Racun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2" idx="2"/>
            <a:endCxn id="17" idx="0"/>
          </p:cNvCxnSpPr>
          <p:nvPr/>
        </p:nvCxnSpPr>
        <p:spPr>
          <a:xfrm rot="5400000">
            <a:off x="3181350" y="2647950"/>
            <a:ext cx="381000" cy="2400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8600" y="4038600"/>
            <a:ext cx="3886200" cy="1143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LD50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pengujian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toleransi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kekuatan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organisme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/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makhluk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hidup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terhadap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suatu dosis bahan yang dimasukan (disuntikan) ke dalam tubuh makhluk hidup</a:t>
            </a:r>
          </a:p>
        </p:txBody>
      </p:sp>
      <p:cxnSp>
        <p:nvCxnSpPr>
          <p:cNvPr id="20" name="Straight Arrow Connector 19"/>
          <p:cNvCxnSpPr>
            <a:stCxn id="12" idx="2"/>
            <a:endCxn id="21" idx="0"/>
          </p:cNvCxnSpPr>
          <p:nvPr/>
        </p:nvCxnSpPr>
        <p:spPr>
          <a:xfrm rot="16200000" flipH="1">
            <a:off x="5581650" y="2647950"/>
            <a:ext cx="381000" cy="24003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029200" y="4038600"/>
            <a:ext cx="3886200" cy="1143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LC50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merupakan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pengujian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toleransi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kekuatan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organisme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/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makhluk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hidup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terhadap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suatu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bahan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terkosentrasi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pada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media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hidup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(air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udara</a:t>
            </a:r>
            <a:r>
              <a:rPr 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C2162F-CE6E-407B-8E25-227EF056F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1870456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0C8A6A-95F4-4425-BE56-6058A7257351}"/>
              </a:ext>
            </a:extLst>
          </p:cNvPr>
          <p:cNvSpPr/>
          <p:nvPr/>
        </p:nvSpPr>
        <p:spPr>
          <a:xfrm>
            <a:off x="0" y="0"/>
            <a:ext cx="9144000" cy="1449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BB192-F9B5-49AF-82CC-75ADD961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56" y="136524"/>
            <a:ext cx="8186487" cy="1325563"/>
          </a:xfrm>
        </p:spPr>
        <p:txBody>
          <a:bodyPr>
            <a:normAutofit/>
          </a:bodyPr>
          <a:lstStyle/>
          <a:p>
            <a:pPr algn="ctr"/>
            <a:r>
              <a:rPr lang="en-ID" sz="3600" b="1" dirty="0">
                <a:solidFill>
                  <a:schemeClr val="bg1"/>
                </a:solidFill>
              </a:rPr>
              <a:t>PENGANGKUTAN B3</a:t>
            </a:r>
            <a:br>
              <a:rPr lang="en-ID" sz="3600" b="1" dirty="0">
                <a:solidFill>
                  <a:schemeClr val="bg1"/>
                </a:solidFill>
              </a:rPr>
            </a:br>
            <a:r>
              <a:rPr lang="en-ID" sz="1800" b="1" dirty="0">
                <a:solidFill>
                  <a:schemeClr val="bg1"/>
                </a:solidFill>
              </a:rPr>
              <a:t>Surat Keputusan </a:t>
            </a:r>
            <a:r>
              <a:rPr lang="en-ID" sz="1800" b="1" dirty="0" err="1">
                <a:solidFill>
                  <a:schemeClr val="bg1"/>
                </a:solidFill>
              </a:rPr>
              <a:t>Direktur</a:t>
            </a:r>
            <a:r>
              <a:rPr lang="en-ID" sz="1800" b="1" dirty="0">
                <a:solidFill>
                  <a:schemeClr val="bg1"/>
                </a:solidFill>
              </a:rPr>
              <a:t> </a:t>
            </a:r>
            <a:r>
              <a:rPr lang="en-ID" sz="1800" b="1" dirty="0" err="1">
                <a:solidFill>
                  <a:schemeClr val="bg1"/>
                </a:solidFill>
              </a:rPr>
              <a:t>Jenderal</a:t>
            </a:r>
            <a:r>
              <a:rPr lang="en-ID" sz="1800" b="1" dirty="0">
                <a:solidFill>
                  <a:schemeClr val="bg1"/>
                </a:solidFill>
              </a:rPr>
              <a:t> </a:t>
            </a:r>
            <a:r>
              <a:rPr lang="en-ID" sz="1800" b="1" dirty="0" err="1">
                <a:solidFill>
                  <a:schemeClr val="bg1"/>
                </a:solidFill>
              </a:rPr>
              <a:t>Perhubungan</a:t>
            </a:r>
            <a:r>
              <a:rPr lang="en-ID" sz="1800" b="1" dirty="0">
                <a:solidFill>
                  <a:schemeClr val="bg1"/>
                </a:solidFill>
              </a:rPr>
              <a:t> </a:t>
            </a:r>
            <a:r>
              <a:rPr lang="en-ID" sz="1800" b="1" dirty="0" err="1">
                <a:solidFill>
                  <a:schemeClr val="bg1"/>
                </a:solidFill>
              </a:rPr>
              <a:t>Darat</a:t>
            </a:r>
            <a:r>
              <a:rPr lang="en-ID" sz="1800" b="1" dirty="0">
                <a:solidFill>
                  <a:schemeClr val="bg1"/>
                </a:solidFill>
              </a:rPr>
              <a:t> No </a:t>
            </a:r>
            <a:r>
              <a:rPr lang="sv-SE" sz="1800" b="1" dirty="0">
                <a:solidFill>
                  <a:schemeClr val="bg1"/>
                </a:solidFill>
              </a:rPr>
              <a:t>SK.725/AJ.302/DRJD/2004 </a:t>
            </a:r>
            <a:endParaRPr lang="en-ID" sz="18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003AE-4B4F-4028-81E9-EB668027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72505-9909-4DD4-96A4-23FB8C9E421E}"/>
              </a:ext>
            </a:extLst>
          </p:cNvPr>
          <p:cNvSpPr/>
          <p:nvPr/>
        </p:nvSpPr>
        <p:spPr>
          <a:xfrm>
            <a:off x="452187" y="1514495"/>
            <a:ext cx="8534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</a:t>
            </a:r>
            <a:r>
              <a:rPr lang="en-ID" dirty="0" err="1"/>
              <a:t>pengangkut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dan </a:t>
            </a:r>
            <a:r>
              <a:rPr lang="en-ID" dirty="0" err="1"/>
              <a:t>beracun</a:t>
            </a:r>
            <a:r>
              <a:rPr lang="en-ID" dirty="0"/>
              <a:t> (B3)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persyaratan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dan </a:t>
            </a:r>
            <a:r>
              <a:rPr lang="en-ID" dirty="0" err="1"/>
              <a:t>persyaratan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dan </a:t>
            </a:r>
            <a:r>
              <a:rPr lang="en-ID" dirty="0" err="1"/>
              <a:t>karakteristik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dan </a:t>
            </a:r>
            <a:r>
              <a:rPr lang="en-ID" dirty="0" err="1"/>
              <a:t>beracun</a:t>
            </a:r>
            <a:r>
              <a:rPr lang="en-ID" dirty="0"/>
              <a:t> (B3) yang </a:t>
            </a:r>
            <a:r>
              <a:rPr lang="en-ID" dirty="0" err="1"/>
              <a:t>diangkut</a:t>
            </a:r>
            <a:r>
              <a:rPr lang="en-ID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E36AC-5F66-4105-AD8E-0C89DC52D076}"/>
              </a:ext>
            </a:extLst>
          </p:cNvPr>
          <p:cNvSpPr/>
          <p:nvPr/>
        </p:nvSpPr>
        <p:spPr>
          <a:xfrm>
            <a:off x="294774" y="3136564"/>
            <a:ext cx="884922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800" dirty="0"/>
              <a:t> </a:t>
            </a:r>
            <a:r>
              <a:rPr lang="en-ID" b="1" dirty="0" err="1"/>
              <a:t>Persyaratan</a:t>
            </a:r>
            <a:r>
              <a:rPr lang="en-ID" b="1" dirty="0"/>
              <a:t> </a:t>
            </a:r>
            <a:r>
              <a:rPr lang="en-ID" b="1" dirty="0" err="1"/>
              <a:t>umum</a:t>
            </a:r>
            <a:r>
              <a:rPr lang="en-ID" b="1" dirty="0"/>
              <a:t>:  </a:t>
            </a:r>
          </a:p>
          <a:p>
            <a:pPr marL="457200" indent="-368300">
              <a:buAutoNum type="alphaLcPeriod"/>
            </a:pPr>
            <a:r>
              <a:rPr lang="en-ID" sz="1800" dirty="0" err="1"/>
              <a:t>Plakat</a:t>
            </a:r>
            <a:r>
              <a:rPr lang="en-ID" sz="1800" dirty="0"/>
              <a:t> yang </a:t>
            </a:r>
            <a:r>
              <a:rPr lang="en-ID" sz="1800" dirty="0" err="1"/>
              <a:t>dilekatkan</a:t>
            </a:r>
            <a:r>
              <a:rPr lang="en-ID" sz="1800" dirty="0"/>
              <a:t> pada </a:t>
            </a:r>
            <a:r>
              <a:rPr lang="en-ID" sz="1800" dirty="0" err="1"/>
              <a:t>sisi</a:t>
            </a:r>
            <a:r>
              <a:rPr lang="en-ID" sz="1800" dirty="0"/>
              <a:t> </a:t>
            </a:r>
            <a:r>
              <a:rPr lang="en-ID" sz="1800" dirty="0" err="1"/>
              <a:t>kiri</a:t>
            </a:r>
            <a:r>
              <a:rPr lang="en-ID" sz="1800" dirty="0"/>
              <a:t>, </a:t>
            </a:r>
            <a:r>
              <a:rPr lang="en-ID" sz="1800" dirty="0" err="1"/>
              <a:t>kanan</a:t>
            </a:r>
            <a:r>
              <a:rPr lang="en-ID" sz="1800" dirty="0"/>
              <a:t>, </a:t>
            </a:r>
            <a:r>
              <a:rPr lang="en-ID" sz="1800" dirty="0" err="1"/>
              <a:t>depan</a:t>
            </a:r>
            <a:r>
              <a:rPr lang="en-ID" sz="1800" dirty="0"/>
              <a:t> dan </a:t>
            </a:r>
            <a:r>
              <a:rPr lang="en-ID" sz="1800" dirty="0" err="1"/>
              <a:t>belakang</a:t>
            </a:r>
            <a:r>
              <a:rPr lang="en-ID" sz="1800" dirty="0"/>
              <a:t>;</a:t>
            </a:r>
          </a:p>
          <a:p>
            <a:pPr marL="457200" indent="-368300">
              <a:buAutoNum type="alphaLcPeriod"/>
            </a:pPr>
            <a:r>
              <a:rPr lang="en-ID" sz="1800" dirty="0"/>
              <a:t>Nama </a:t>
            </a:r>
            <a:r>
              <a:rPr lang="en-ID" sz="1800" dirty="0" err="1"/>
              <a:t>perusahaan</a:t>
            </a:r>
            <a:r>
              <a:rPr lang="en-ID" sz="1800" dirty="0"/>
              <a:t> yang </a:t>
            </a:r>
            <a:r>
              <a:rPr lang="en-ID" sz="1800" dirty="0" err="1"/>
              <a:t>dicantumkan</a:t>
            </a:r>
            <a:r>
              <a:rPr lang="en-ID" sz="1800" dirty="0"/>
              <a:t> pada </a:t>
            </a:r>
            <a:r>
              <a:rPr lang="en-ID" sz="1800" dirty="0" err="1"/>
              <a:t>sisi</a:t>
            </a:r>
            <a:r>
              <a:rPr lang="en-ID" sz="1800" dirty="0"/>
              <a:t> </a:t>
            </a:r>
            <a:r>
              <a:rPr lang="en-ID" sz="1800" dirty="0" err="1"/>
              <a:t>kiri</a:t>
            </a:r>
            <a:r>
              <a:rPr lang="en-ID" sz="1800" dirty="0"/>
              <a:t>, </a:t>
            </a:r>
            <a:r>
              <a:rPr lang="en-ID" sz="1800" dirty="0" err="1"/>
              <a:t>kanan</a:t>
            </a:r>
            <a:r>
              <a:rPr lang="en-ID" sz="1800" dirty="0"/>
              <a:t> dan </a:t>
            </a:r>
            <a:r>
              <a:rPr lang="en-ID" sz="1800" dirty="0" err="1"/>
              <a:t>belakang</a:t>
            </a:r>
            <a:r>
              <a:rPr lang="en-ID" sz="1800" dirty="0"/>
              <a:t> </a:t>
            </a:r>
            <a:r>
              <a:rPr lang="en-ID" sz="1800" dirty="0" err="1"/>
              <a:t>kendaraan</a:t>
            </a:r>
            <a:r>
              <a:rPr lang="en-ID" sz="1800" dirty="0"/>
              <a:t> </a:t>
            </a:r>
          </a:p>
          <a:p>
            <a:pPr marL="457200" indent="-368300">
              <a:buAutoNum type="alphaLcPeriod"/>
            </a:pPr>
            <a:r>
              <a:rPr lang="en-ID" sz="1800" dirty="0" err="1"/>
              <a:t>Jati</a:t>
            </a:r>
            <a:r>
              <a:rPr lang="en-ID" sz="1800" dirty="0"/>
              <a:t> </a:t>
            </a:r>
            <a:r>
              <a:rPr lang="en-ID" sz="1800" dirty="0" err="1"/>
              <a:t>diri</a:t>
            </a:r>
            <a:r>
              <a:rPr lang="en-ID" sz="1800" dirty="0"/>
              <a:t> </a:t>
            </a:r>
            <a:r>
              <a:rPr lang="en-ID" sz="1800" dirty="0" err="1"/>
              <a:t>pengemudi</a:t>
            </a:r>
            <a:r>
              <a:rPr lang="en-ID" sz="1800" dirty="0"/>
              <a:t> yang </a:t>
            </a:r>
            <a:r>
              <a:rPr lang="en-ID" sz="1800" dirty="0" err="1"/>
              <a:t>ditempatkan</a:t>
            </a:r>
            <a:r>
              <a:rPr lang="en-ID" sz="1800" dirty="0"/>
              <a:t> pada dashboard; </a:t>
            </a:r>
          </a:p>
          <a:p>
            <a:pPr marL="457200" indent="-368300">
              <a:buAutoNum type="alphaLcPeriod"/>
            </a:pPr>
            <a:r>
              <a:rPr lang="en-ID" sz="1800" dirty="0"/>
              <a:t>Kotak </a:t>
            </a:r>
            <a:r>
              <a:rPr lang="en-ID" sz="1800" dirty="0" err="1"/>
              <a:t>obat</a:t>
            </a:r>
            <a:r>
              <a:rPr lang="en-ID" sz="1800" dirty="0"/>
              <a:t> </a:t>
            </a:r>
            <a:r>
              <a:rPr lang="en-ID" sz="1800" dirty="0" err="1"/>
              <a:t>lengkap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isinya</a:t>
            </a:r>
            <a:r>
              <a:rPr lang="en-ID" sz="1800" dirty="0"/>
              <a:t>; </a:t>
            </a:r>
          </a:p>
          <a:p>
            <a:pPr marL="457200" indent="-368300">
              <a:buAutoNum type="alphaLcPeriod"/>
            </a:pPr>
            <a:r>
              <a:rPr lang="en-ID" sz="1800" dirty="0" err="1"/>
              <a:t>Alat</a:t>
            </a:r>
            <a:r>
              <a:rPr lang="en-ID" sz="1800" dirty="0"/>
              <a:t> </a:t>
            </a:r>
            <a:r>
              <a:rPr lang="en-ID" sz="1800" dirty="0" err="1"/>
              <a:t>pemantau</a:t>
            </a:r>
            <a:r>
              <a:rPr lang="en-ID" sz="1800" dirty="0"/>
              <a:t> </a:t>
            </a:r>
            <a:r>
              <a:rPr lang="en-ID" sz="1800" dirty="0" err="1"/>
              <a:t>unjuk</a:t>
            </a:r>
            <a:r>
              <a:rPr lang="en-ID" sz="1800" dirty="0"/>
              <a:t> </a:t>
            </a:r>
            <a:r>
              <a:rPr lang="en-ID" sz="1800" dirty="0" err="1"/>
              <a:t>kerja</a:t>
            </a:r>
            <a:r>
              <a:rPr lang="en-ID" sz="1800" dirty="0"/>
              <a:t> </a:t>
            </a:r>
            <a:r>
              <a:rPr lang="en-ID" sz="1800" dirty="0" err="1"/>
              <a:t>pengemudi</a:t>
            </a:r>
            <a:r>
              <a:rPr lang="en-ID" sz="1800" dirty="0"/>
              <a:t>, yang </a:t>
            </a:r>
            <a:r>
              <a:rPr lang="en-ID" sz="1800" dirty="0" err="1"/>
              <a:t>sekurang-kurangnya</a:t>
            </a:r>
            <a:r>
              <a:rPr lang="en-ID" sz="1800" dirty="0"/>
              <a:t>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merekam</a:t>
            </a:r>
            <a:r>
              <a:rPr lang="en-ID" sz="1800" dirty="0"/>
              <a:t> </a:t>
            </a:r>
            <a:r>
              <a:rPr lang="en-ID" sz="1800" dirty="0" err="1"/>
              <a:t>kecepatan</a:t>
            </a:r>
            <a:r>
              <a:rPr lang="en-ID" sz="1800" dirty="0"/>
              <a:t> </a:t>
            </a:r>
            <a:r>
              <a:rPr lang="en-ID" sz="1800" dirty="0" err="1"/>
              <a:t>kendaraan</a:t>
            </a:r>
            <a:r>
              <a:rPr lang="en-ID" sz="1800" dirty="0"/>
              <a:t> dan </a:t>
            </a:r>
            <a:r>
              <a:rPr lang="en-ID" sz="1800" dirty="0" err="1"/>
              <a:t>perilaku</a:t>
            </a:r>
            <a:r>
              <a:rPr lang="en-ID" sz="1800" dirty="0"/>
              <a:t> </a:t>
            </a:r>
            <a:r>
              <a:rPr lang="en-ID" sz="1800" dirty="0" err="1"/>
              <a:t>pengemudi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mengoperasikan</a:t>
            </a:r>
            <a:r>
              <a:rPr lang="en-ID" sz="1800" dirty="0"/>
              <a:t> </a:t>
            </a:r>
            <a:r>
              <a:rPr lang="en-ID" sz="1800" dirty="0" err="1"/>
              <a:t>kendaraannya</a:t>
            </a:r>
            <a:r>
              <a:rPr lang="en-ID" sz="1800" dirty="0"/>
              <a:t>; </a:t>
            </a:r>
          </a:p>
          <a:p>
            <a:pPr marL="457200" indent="-368300">
              <a:buAutoNum type="alphaLcPeriod"/>
            </a:pPr>
            <a:r>
              <a:rPr lang="en-ID" sz="1800" dirty="0" err="1"/>
              <a:t>Alat</a:t>
            </a:r>
            <a:r>
              <a:rPr lang="en-ID" sz="1800" dirty="0"/>
              <a:t> </a:t>
            </a:r>
            <a:r>
              <a:rPr lang="en-ID" sz="1800" dirty="0" err="1"/>
              <a:t>pemadam</a:t>
            </a:r>
            <a:r>
              <a:rPr lang="en-ID" sz="1800" dirty="0"/>
              <a:t> </a:t>
            </a:r>
            <a:r>
              <a:rPr lang="en-ID" sz="1800" dirty="0" err="1"/>
              <a:t>kebakaran</a:t>
            </a:r>
            <a:r>
              <a:rPr lang="en-ID" sz="1800" dirty="0"/>
              <a:t>;</a:t>
            </a:r>
          </a:p>
          <a:p>
            <a:pPr marL="457200" indent="-368300">
              <a:buAutoNum type="alphaLcPeriod"/>
            </a:pPr>
            <a:r>
              <a:rPr lang="en-ID" sz="1800" dirty="0" err="1"/>
              <a:t>Nomor</a:t>
            </a:r>
            <a:r>
              <a:rPr lang="en-ID" sz="1800" dirty="0"/>
              <a:t> </a:t>
            </a:r>
            <a:r>
              <a:rPr lang="en-ID" sz="1800" dirty="0" err="1"/>
              <a:t>telepon</a:t>
            </a:r>
            <a:r>
              <a:rPr lang="en-ID" sz="1800" dirty="0"/>
              <a:t> </a:t>
            </a:r>
            <a:r>
              <a:rPr lang="en-ID" sz="1800" dirty="0" err="1"/>
              <a:t>pusat</a:t>
            </a:r>
            <a:r>
              <a:rPr lang="en-ID" sz="1800" dirty="0"/>
              <a:t> </a:t>
            </a:r>
            <a:r>
              <a:rPr lang="en-ID" sz="1800" dirty="0" err="1"/>
              <a:t>pengendali</a:t>
            </a:r>
            <a:r>
              <a:rPr lang="en-ID" sz="1800" dirty="0"/>
              <a:t> </a:t>
            </a:r>
            <a:r>
              <a:rPr lang="en-ID" sz="1800" dirty="0" err="1"/>
              <a:t>operasi</a:t>
            </a:r>
            <a:r>
              <a:rPr lang="en-ID" sz="1800" dirty="0"/>
              <a:t> yang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dihubungi</a:t>
            </a:r>
            <a:r>
              <a:rPr lang="en-ID" sz="1800" dirty="0"/>
              <a:t> </a:t>
            </a:r>
            <a:r>
              <a:rPr lang="en-ID" sz="1800" dirty="0" err="1"/>
              <a:t>jika</a:t>
            </a:r>
            <a:r>
              <a:rPr lang="en-ID" sz="1800" dirty="0"/>
              <a:t> </a:t>
            </a:r>
            <a:r>
              <a:rPr lang="en-ID" sz="1800" dirty="0" err="1"/>
              <a:t>terjadi</a:t>
            </a:r>
            <a:r>
              <a:rPr lang="en-ID" sz="1800" dirty="0"/>
              <a:t> </a:t>
            </a:r>
            <a:r>
              <a:rPr lang="en-ID" sz="1800" dirty="0" err="1"/>
              <a:t>keadaan</a:t>
            </a:r>
            <a:r>
              <a:rPr lang="en-ID" sz="1800" dirty="0"/>
              <a:t> </a:t>
            </a:r>
            <a:r>
              <a:rPr lang="en-ID" sz="1800" dirty="0" err="1"/>
              <a:t>darurat</a:t>
            </a:r>
            <a:r>
              <a:rPr lang="en-ID" sz="1800" dirty="0"/>
              <a:t> (emergency call), yang </a:t>
            </a:r>
            <a:r>
              <a:rPr lang="en-ID" sz="1800" dirty="0" err="1"/>
              <a:t>dicantumkan</a:t>
            </a:r>
            <a:r>
              <a:rPr lang="en-ID" sz="1800" dirty="0"/>
              <a:t> pada </a:t>
            </a:r>
            <a:r>
              <a:rPr lang="en-ID" sz="1800" dirty="0" err="1"/>
              <a:t>sebelah</a:t>
            </a:r>
            <a:r>
              <a:rPr lang="en-ID" sz="1800" dirty="0"/>
              <a:t> </a:t>
            </a:r>
            <a:r>
              <a:rPr lang="en-ID" sz="1800" dirty="0" err="1"/>
              <a:t>kiri</a:t>
            </a:r>
            <a:r>
              <a:rPr lang="en-ID" sz="1800" dirty="0"/>
              <a:t> dan </a:t>
            </a:r>
            <a:r>
              <a:rPr lang="en-ID" sz="1800" dirty="0" err="1"/>
              <a:t>kanan</a:t>
            </a:r>
            <a:r>
              <a:rPr lang="en-ID" sz="1800" dirty="0"/>
              <a:t> </a:t>
            </a:r>
            <a:r>
              <a:rPr lang="en-ID" sz="1800" dirty="0" err="1"/>
              <a:t>kendaraan</a:t>
            </a:r>
            <a:r>
              <a:rPr lang="en-ID" sz="1800" dirty="0"/>
              <a:t> </a:t>
            </a:r>
            <a:r>
              <a:rPr lang="en-ID" sz="1800" dirty="0" err="1"/>
              <a:t>pengangkut</a:t>
            </a:r>
            <a:r>
              <a:rPr lang="en-ID" sz="1800" dirty="0"/>
              <a:t>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D0EF66-4893-40B3-B13F-EC180556C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86575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06114-46CE-450E-A9E9-E1F4EFB8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30C9F-7B67-436C-9F59-91EF2B23284B}"/>
              </a:ext>
            </a:extLst>
          </p:cNvPr>
          <p:cNvSpPr/>
          <p:nvPr/>
        </p:nvSpPr>
        <p:spPr>
          <a:xfrm>
            <a:off x="1981200" y="315112"/>
            <a:ext cx="69723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dirty="0" err="1"/>
              <a:t>Selain</a:t>
            </a:r>
            <a:r>
              <a:rPr lang="en-ID" sz="2000" dirty="0"/>
              <a:t> </a:t>
            </a:r>
            <a:r>
              <a:rPr lang="en-ID" sz="2000" dirty="0" err="1"/>
              <a:t>persyaratan</a:t>
            </a:r>
            <a:r>
              <a:rPr lang="en-ID" sz="2000" dirty="0"/>
              <a:t> </a:t>
            </a:r>
            <a:r>
              <a:rPr lang="en-ID" sz="2000" dirty="0" err="1"/>
              <a:t>teknis</a:t>
            </a:r>
            <a:r>
              <a:rPr lang="en-ID" sz="2000" dirty="0"/>
              <a:t> dan </a:t>
            </a:r>
            <a:r>
              <a:rPr lang="en-ID" sz="2000" dirty="0" err="1"/>
              <a:t>laik</a:t>
            </a:r>
            <a:r>
              <a:rPr lang="en-ID" sz="2000" dirty="0"/>
              <a:t> </a:t>
            </a:r>
            <a:r>
              <a:rPr lang="en-ID" sz="2000" dirty="0" err="1"/>
              <a:t>jalan,kendaraan</a:t>
            </a:r>
            <a:r>
              <a:rPr lang="en-ID" sz="2000" dirty="0"/>
              <a:t> </a:t>
            </a:r>
            <a:r>
              <a:rPr lang="en-ID" sz="2000" dirty="0" err="1"/>
              <a:t>pengangkut</a:t>
            </a:r>
            <a:r>
              <a:rPr lang="en-ID" sz="2000" dirty="0"/>
              <a:t> B </a:t>
            </a:r>
            <a:r>
              <a:rPr lang="en-ID" sz="2000" dirty="0" err="1"/>
              <a:t>harus</a:t>
            </a:r>
            <a:r>
              <a:rPr lang="en-ID" sz="2000" dirty="0"/>
              <a:t> </a:t>
            </a:r>
            <a:r>
              <a:rPr lang="en-ID" sz="2000" dirty="0" err="1"/>
              <a:t>dilengkapi</a:t>
            </a:r>
            <a:r>
              <a:rPr lang="en-ID" sz="2000" dirty="0"/>
              <a:t> </a:t>
            </a:r>
            <a:r>
              <a:rPr lang="en-ID" sz="2000" dirty="0" err="1"/>
              <a:t>perlengkapan</a:t>
            </a:r>
            <a:r>
              <a:rPr lang="en-ID" sz="2000" dirty="0"/>
              <a:t> </a:t>
            </a:r>
            <a:r>
              <a:rPr lang="en-ID" sz="2000" dirty="0" err="1"/>
              <a:t>keadaan</a:t>
            </a:r>
            <a:r>
              <a:rPr lang="en-ID" sz="2000" dirty="0"/>
              <a:t> </a:t>
            </a:r>
            <a:r>
              <a:rPr lang="en-ID" sz="2000" dirty="0" err="1"/>
              <a:t>darurat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berikut</a:t>
            </a:r>
            <a:r>
              <a:rPr lang="en-ID" sz="2000" dirty="0"/>
              <a:t> : </a:t>
            </a:r>
          </a:p>
          <a:p>
            <a:r>
              <a:rPr lang="en-ID" sz="2000" dirty="0"/>
              <a:t> 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Alat</a:t>
            </a:r>
            <a:r>
              <a:rPr lang="en-ID" sz="2000" dirty="0"/>
              <a:t> </a:t>
            </a:r>
            <a:r>
              <a:rPr lang="en-ID" sz="2000" dirty="0" err="1"/>
              <a:t>komunikasi</a:t>
            </a:r>
            <a:r>
              <a:rPr lang="en-ID" sz="2000" dirty="0"/>
              <a:t> </a:t>
            </a:r>
            <a:r>
              <a:rPr lang="en-ID" sz="2000" dirty="0" err="1"/>
              <a:t>antara</a:t>
            </a:r>
            <a:r>
              <a:rPr lang="en-ID" sz="2000" dirty="0"/>
              <a:t> </a:t>
            </a:r>
            <a:r>
              <a:rPr lang="en-ID" sz="2000" dirty="0" err="1"/>
              <a:t>pengemudi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pusat</a:t>
            </a:r>
            <a:r>
              <a:rPr lang="en-ID" sz="2000" dirty="0"/>
              <a:t> </a:t>
            </a:r>
            <a:r>
              <a:rPr lang="en-ID" sz="2000" dirty="0" err="1"/>
              <a:t>pengendali</a:t>
            </a:r>
            <a:r>
              <a:rPr lang="en-ID" sz="2000" dirty="0"/>
              <a:t> </a:t>
            </a:r>
            <a:r>
              <a:rPr lang="en-ID" sz="2000" dirty="0" err="1"/>
              <a:t>operasi</a:t>
            </a:r>
            <a:r>
              <a:rPr lang="en-ID" sz="2000" dirty="0"/>
              <a:t> dan/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sebaliknya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Lampu</a:t>
            </a:r>
            <a:r>
              <a:rPr lang="en-ID" sz="2000" dirty="0"/>
              <a:t> </a:t>
            </a:r>
            <a:r>
              <a:rPr lang="en-ID" sz="2000" dirty="0" err="1"/>
              <a:t>tanda</a:t>
            </a:r>
            <a:r>
              <a:rPr lang="en-ID" sz="2000" dirty="0"/>
              <a:t> </a:t>
            </a:r>
            <a:r>
              <a:rPr lang="en-ID" sz="2000" dirty="0" err="1"/>
              <a:t>bahaya</a:t>
            </a:r>
            <a:r>
              <a:rPr lang="en-ID" sz="2000" dirty="0"/>
              <a:t> </a:t>
            </a:r>
            <a:r>
              <a:rPr lang="en-ID" sz="2000" dirty="0" err="1"/>
              <a:t>berwarna</a:t>
            </a:r>
            <a:r>
              <a:rPr lang="en-ID" sz="2000" dirty="0"/>
              <a:t> </a:t>
            </a:r>
            <a:r>
              <a:rPr lang="en-ID" sz="2000" dirty="0" err="1"/>
              <a:t>kuning</a:t>
            </a:r>
            <a:r>
              <a:rPr lang="en-ID" sz="2000" dirty="0"/>
              <a:t> yang </a:t>
            </a:r>
            <a:r>
              <a:rPr lang="en-ID" sz="2000" dirty="0" err="1"/>
              <a:t>ditempatkan</a:t>
            </a:r>
            <a:r>
              <a:rPr lang="en-ID" sz="2000" dirty="0"/>
              <a:t> </a:t>
            </a:r>
            <a:r>
              <a:rPr lang="en-ID" sz="2000" dirty="0" err="1"/>
              <a:t>diatas</a:t>
            </a:r>
            <a:r>
              <a:rPr lang="en-ID" sz="2000" dirty="0"/>
              <a:t> </a:t>
            </a:r>
            <a:r>
              <a:rPr lang="en-ID" sz="2000" dirty="0" err="1"/>
              <a:t>atap</a:t>
            </a:r>
            <a:r>
              <a:rPr lang="en-ID" sz="2000" dirty="0"/>
              <a:t> </a:t>
            </a:r>
            <a:r>
              <a:rPr lang="en-ID" sz="2000" dirty="0" err="1"/>
              <a:t>ruang</a:t>
            </a:r>
            <a:r>
              <a:rPr lang="en-ID" sz="2000" dirty="0"/>
              <a:t> </a:t>
            </a:r>
            <a:r>
              <a:rPr lang="en-ID" sz="2000" dirty="0" err="1"/>
              <a:t>kemudi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Rambu</a:t>
            </a:r>
            <a:r>
              <a:rPr lang="en-ID" sz="2000" dirty="0"/>
              <a:t> </a:t>
            </a:r>
            <a:r>
              <a:rPr lang="en-ID" sz="2000" dirty="0" err="1"/>
              <a:t>portabel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Kerucut</a:t>
            </a:r>
            <a:r>
              <a:rPr lang="en-ID" sz="2000" dirty="0"/>
              <a:t> </a:t>
            </a:r>
            <a:r>
              <a:rPr lang="en-ID" sz="2000" dirty="0" err="1"/>
              <a:t>pengaman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Segitiga</a:t>
            </a:r>
            <a:r>
              <a:rPr lang="en-ID" sz="2000" dirty="0"/>
              <a:t> </a:t>
            </a:r>
            <a:r>
              <a:rPr lang="en-ID" sz="2000" dirty="0" err="1"/>
              <a:t>pengaman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Dongkrak</a:t>
            </a:r>
            <a:r>
              <a:rPr lang="en-ID" sz="2000" dirty="0"/>
              <a:t>; </a:t>
            </a:r>
          </a:p>
          <a:p>
            <a:pPr marL="457200" indent="-457200">
              <a:buAutoNum type="alphaLcPeriod"/>
            </a:pPr>
            <a:r>
              <a:rPr lang="en-ID" sz="2000" dirty="0"/>
              <a:t>Pita </a:t>
            </a:r>
            <a:r>
              <a:rPr lang="en-ID" sz="2000" dirty="0" err="1"/>
              <a:t>pembatas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Serbuk</a:t>
            </a:r>
            <a:r>
              <a:rPr lang="en-ID" sz="2000" dirty="0"/>
              <a:t> </a:t>
            </a:r>
            <a:r>
              <a:rPr lang="en-ID" sz="2000" dirty="0" err="1"/>
              <a:t>gergaji</a:t>
            </a:r>
            <a:r>
              <a:rPr lang="en-ID" sz="2000" dirty="0"/>
              <a:t>; 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Sekop</a:t>
            </a:r>
            <a:r>
              <a:rPr lang="en-ID" sz="2000" dirty="0"/>
              <a:t> yang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menimbulkan</a:t>
            </a:r>
            <a:r>
              <a:rPr lang="en-ID" sz="2000" dirty="0"/>
              <a:t> </a:t>
            </a:r>
            <a:r>
              <a:rPr lang="en-ID" sz="2000" dirty="0" err="1"/>
              <a:t>api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Lampu</a:t>
            </a:r>
            <a:r>
              <a:rPr lang="en-ID" sz="2000" dirty="0"/>
              <a:t> </a:t>
            </a:r>
            <a:r>
              <a:rPr lang="en-ID" sz="2000" dirty="0" err="1"/>
              <a:t>senter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Warna</a:t>
            </a:r>
            <a:r>
              <a:rPr lang="en-ID" sz="2000" dirty="0"/>
              <a:t> </a:t>
            </a:r>
            <a:r>
              <a:rPr lang="en-ID" sz="2000" dirty="0" err="1"/>
              <a:t>kendaraan</a:t>
            </a:r>
            <a:r>
              <a:rPr lang="en-ID" sz="2000" dirty="0"/>
              <a:t> </a:t>
            </a:r>
            <a:r>
              <a:rPr lang="en-ID" sz="2000" dirty="0" err="1"/>
              <a:t>khusus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Pedoman</a:t>
            </a:r>
            <a:r>
              <a:rPr lang="en-ID" sz="2000" dirty="0"/>
              <a:t> </a:t>
            </a:r>
            <a:r>
              <a:rPr lang="en-ID" sz="2000" dirty="0" err="1"/>
              <a:t>pengoperasian</a:t>
            </a:r>
            <a:r>
              <a:rPr lang="en-ID" sz="2000" dirty="0"/>
              <a:t> </a:t>
            </a:r>
            <a:r>
              <a:rPr lang="en-ID" sz="2000" dirty="0" err="1"/>
              <a:t>kendaraan</a:t>
            </a:r>
            <a:r>
              <a:rPr lang="en-ID" sz="2000" dirty="0"/>
              <a:t> yang </a:t>
            </a:r>
            <a:r>
              <a:rPr lang="en-ID" sz="2000" dirty="0" err="1"/>
              <a:t>baik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keadaan</a:t>
            </a:r>
            <a:r>
              <a:rPr lang="en-ID" sz="2000" dirty="0"/>
              <a:t> normal dan </a:t>
            </a:r>
            <a:r>
              <a:rPr lang="en-ID" sz="2000" dirty="0" err="1"/>
              <a:t>darurat</a:t>
            </a:r>
            <a:r>
              <a:rPr lang="en-ID" sz="2000" dirty="0"/>
              <a:t>;</a:t>
            </a:r>
          </a:p>
          <a:p>
            <a:pPr marL="457200" indent="-457200">
              <a:buAutoNum type="alphaLcPeriod"/>
            </a:pPr>
            <a:r>
              <a:rPr lang="en-ID" sz="2000" dirty="0" err="1"/>
              <a:t>Ganjal</a:t>
            </a:r>
            <a:r>
              <a:rPr lang="en-ID" sz="2000" dirty="0"/>
              <a:t> </a:t>
            </a:r>
            <a:r>
              <a:rPr lang="en-ID" sz="2000" dirty="0" err="1"/>
              <a:t>roda</a:t>
            </a:r>
            <a:r>
              <a:rPr lang="en-ID" sz="2000" dirty="0"/>
              <a:t> yang </a:t>
            </a:r>
            <a:r>
              <a:rPr lang="en-ID" sz="2000" dirty="0" err="1"/>
              <a:t>cukup</a:t>
            </a:r>
            <a:r>
              <a:rPr lang="en-ID" sz="2000" dirty="0"/>
              <a:t> </a:t>
            </a:r>
            <a:r>
              <a:rPr lang="en-ID" sz="2000" dirty="0" err="1"/>
              <a:t>kuat</a:t>
            </a:r>
            <a:r>
              <a:rPr lang="en-ID" sz="2000" dirty="0"/>
              <a:t> dan </a:t>
            </a:r>
            <a:r>
              <a:rPr lang="en-ID" sz="2000" dirty="0" err="1"/>
              <a:t>diletakan</a:t>
            </a:r>
            <a:r>
              <a:rPr lang="en-ID" sz="2000" dirty="0"/>
              <a:t> pada </a:t>
            </a:r>
            <a:r>
              <a:rPr lang="en-ID" sz="2000" dirty="0" err="1"/>
              <a:t>tempat</a:t>
            </a:r>
            <a:r>
              <a:rPr lang="en-ID" sz="2000" dirty="0"/>
              <a:t> yang </a:t>
            </a:r>
            <a:r>
              <a:rPr lang="en-ID" sz="2000" dirty="0" err="1"/>
              <a:t>mudah</a:t>
            </a:r>
            <a:r>
              <a:rPr lang="en-ID" sz="2000" dirty="0"/>
              <a:t> </a:t>
            </a:r>
            <a:r>
              <a:rPr lang="en-ID" sz="2000" dirty="0" err="1"/>
              <a:t>dijangkau</a:t>
            </a:r>
            <a:r>
              <a:rPr lang="en-ID" sz="2000" dirty="0"/>
              <a:t> oleh </a:t>
            </a:r>
            <a:r>
              <a:rPr lang="en-ID" sz="2000" dirty="0" err="1"/>
              <a:t>pembantu</a:t>
            </a:r>
            <a:r>
              <a:rPr lang="en-ID" sz="2000" dirty="0"/>
              <a:t> </a:t>
            </a:r>
            <a:r>
              <a:rPr lang="en-ID" sz="2000" dirty="0" err="1"/>
              <a:t>pengemudi</a:t>
            </a:r>
            <a:r>
              <a:rPr lang="en-ID" sz="2000" dirty="0"/>
              <a:t>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DEC151-BDB0-4503-AF89-8116EEE57414}"/>
              </a:ext>
            </a:extLst>
          </p:cNvPr>
          <p:cNvSpPr/>
          <p:nvPr/>
        </p:nvSpPr>
        <p:spPr>
          <a:xfrm>
            <a:off x="0" y="0"/>
            <a:ext cx="1676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56E16-4656-4C07-9432-C9E443327CC7}"/>
              </a:ext>
            </a:extLst>
          </p:cNvPr>
          <p:cNvSpPr/>
          <p:nvPr/>
        </p:nvSpPr>
        <p:spPr>
          <a:xfrm>
            <a:off x="304800" y="1371600"/>
            <a:ext cx="1066800" cy="54737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9F3E5-4921-4F23-AB64-093CEB384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2929968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AA1E8-E8F9-438F-94D1-247E0290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B6C21C-B159-482B-AFD6-0AE25881615C}"/>
              </a:ext>
            </a:extLst>
          </p:cNvPr>
          <p:cNvSpPr/>
          <p:nvPr/>
        </p:nvSpPr>
        <p:spPr>
          <a:xfrm>
            <a:off x="2641600" y="1981200"/>
            <a:ext cx="6477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800" dirty="0" err="1"/>
              <a:t>Persyaratan</a:t>
            </a:r>
            <a:r>
              <a:rPr lang="en-ID" sz="2800" dirty="0"/>
              <a:t> </a:t>
            </a:r>
            <a:r>
              <a:rPr lang="en-ID" sz="2800" dirty="0" err="1"/>
              <a:t>umum</a:t>
            </a:r>
            <a:r>
              <a:rPr lang="en-ID" sz="2800" dirty="0"/>
              <a:t> </a:t>
            </a:r>
            <a:r>
              <a:rPr lang="en-ID" sz="2800" dirty="0" err="1"/>
              <a:t>meliputi</a:t>
            </a:r>
            <a:r>
              <a:rPr lang="en-ID" sz="2800" dirty="0"/>
              <a:t> : 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800" dirty="0" err="1"/>
              <a:t>Memiliki</a:t>
            </a:r>
            <a:r>
              <a:rPr lang="en-ID" sz="2800" dirty="0"/>
              <a:t> Surat </a:t>
            </a:r>
            <a:r>
              <a:rPr lang="en-ID" sz="2800" dirty="0" err="1"/>
              <a:t>Izin</a:t>
            </a:r>
            <a:r>
              <a:rPr lang="en-ID" sz="2800" dirty="0"/>
              <a:t> </a:t>
            </a:r>
            <a:r>
              <a:rPr lang="en-ID" sz="2800" dirty="0" err="1"/>
              <a:t>Mengemudi</a:t>
            </a:r>
            <a:r>
              <a:rPr lang="en-ID" sz="2800" dirty="0"/>
              <a:t> </a:t>
            </a:r>
            <a:r>
              <a:rPr lang="en-ID" sz="2800" dirty="0" err="1"/>
              <a:t>sesuai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golongan</a:t>
            </a:r>
            <a:r>
              <a:rPr lang="en-ID" sz="2800" dirty="0"/>
              <a:t> dan </a:t>
            </a:r>
            <a:r>
              <a:rPr lang="en-ID" sz="2800" dirty="0" err="1"/>
              <a:t>kendaraan</a:t>
            </a:r>
            <a:r>
              <a:rPr lang="en-ID" sz="2800" dirty="0"/>
              <a:t> yang </a:t>
            </a:r>
            <a:r>
              <a:rPr lang="en-ID" sz="2800" dirty="0" err="1"/>
              <a:t>dikemudikannya</a:t>
            </a:r>
            <a:r>
              <a:rPr lang="en-ID" sz="28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800" dirty="0" err="1"/>
              <a:t>Memiliki</a:t>
            </a:r>
            <a:r>
              <a:rPr lang="en-ID" sz="2800" dirty="0"/>
              <a:t> </a:t>
            </a:r>
            <a:r>
              <a:rPr lang="en-ID" sz="2800" dirty="0" err="1"/>
              <a:t>pengetahuan</a:t>
            </a:r>
            <a:r>
              <a:rPr lang="en-ID" sz="2800" dirty="0"/>
              <a:t> </a:t>
            </a:r>
            <a:r>
              <a:rPr lang="en-ID" sz="2800" dirty="0" err="1"/>
              <a:t>mengenai</a:t>
            </a:r>
            <a:r>
              <a:rPr lang="en-ID" sz="2800" dirty="0"/>
              <a:t> 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ID" sz="2800" dirty="0" err="1"/>
              <a:t>jaringan</a:t>
            </a:r>
            <a:r>
              <a:rPr lang="en-ID" sz="2800" dirty="0"/>
              <a:t> </a:t>
            </a:r>
            <a:r>
              <a:rPr lang="en-ID" sz="2800" dirty="0" err="1"/>
              <a:t>jalan</a:t>
            </a:r>
            <a:r>
              <a:rPr lang="en-ID" sz="2800" dirty="0"/>
              <a:t> dan </a:t>
            </a:r>
            <a:r>
              <a:rPr lang="en-ID" sz="2800" dirty="0" err="1"/>
              <a:t>kelas</a:t>
            </a:r>
            <a:r>
              <a:rPr lang="en-ID" sz="2800" dirty="0"/>
              <a:t> </a:t>
            </a:r>
            <a:r>
              <a:rPr lang="en-ID" sz="2800" dirty="0" err="1"/>
              <a:t>jalan</a:t>
            </a:r>
            <a:r>
              <a:rPr lang="en-ID" sz="2800" dirty="0"/>
              <a:t>;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ID" sz="2800" dirty="0" err="1"/>
              <a:t>kelaikan</a:t>
            </a:r>
            <a:r>
              <a:rPr lang="en-ID" sz="2800" dirty="0"/>
              <a:t> </a:t>
            </a:r>
            <a:r>
              <a:rPr lang="en-ID" sz="2800" dirty="0" err="1"/>
              <a:t>kendaraan</a:t>
            </a:r>
            <a:r>
              <a:rPr lang="en-ID" sz="2800" dirty="0"/>
              <a:t> </a:t>
            </a:r>
            <a:r>
              <a:rPr lang="en-ID" sz="2800" dirty="0" err="1"/>
              <a:t>bermotor</a:t>
            </a:r>
            <a:r>
              <a:rPr lang="en-ID" sz="2800" dirty="0"/>
              <a:t>;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ID" sz="2800" dirty="0"/>
              <a:t>tata </a:t>
            </a:r>
            <a:r>
              <a:rPr lang="en-ID" sz="2800" dirty="0" err="1"/>
              <a:t>cara</a:t>
            </a:r>
            <a:r>
              <a:rPr lang="en-ID" sz="2800" dirty="0"/>
              <a:t> </a:t>
            </a:r>
            <a:r>
              <a:rPr lang="en-ID" sz="2800" dirty="0" err="1"/>
              <a:t>mengangkut</a:t>
            </a:r>
            <a:r>
              <a:rPr lang="en-ID" sz="2800" dirty="0"/>
              <a:t> </a:t>
            </a:r>
            <a:r>
              <a:rPr lang="en-ID" sz="2800" dirty="0" err="1"/>
              <a:t>barang</a:t>
            </a:r>
            <a:r>
              <a:rPr lang="en-ID" sz="28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E72B64-47B7-4E14-A8B1-A97E4AF4BD3F}"/>
              </a:ext>
            </a:extLst>
          </p:cNvPr>
          <p:cNvSpPr/>
          <p:nvPr/>
        </p:nvSpPr>
        <p:spPr>
          <a:xfrm>
            <a:off x="161925" y="155574"/>
            <a:ext cx="88201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3200" dirty="0" err="1"/>
              <a:t>Pengemudi</a:t>
            </a:r>
            <a:r>
              <a:rPr lang="en-ID" sz="3200" dirty="0"/>
              <a:t> </a:t>
            </a:r>
            <a:r>
              <a:rPr lang="en-ID" sz="3200" dirty="0" err="1"/>
              <a:t>kendaraan</a:t>
            </a:r>
            <a:r>
              <a:rPr lang="en-ID" sz="3200" dirty="0"/>
              <a:t> </a:t>
            </a:r>
            <a:r>
              <a:rPr lang="en-ID" sz="3200" dirty="0" err="1"/>
              <a:t>pengangkut</a:t>
            </a:r>
            <a:r>
              <a:rPr lang="en-ID" sz="3200" dirty="0"/>
              <a:t> </a:t>
            </a:r>
            <a:r>
              <a:rPr lang="en-ID" sz="3200" dirty="0" err="1"/>
              <a:t>bahan</a:t>
            </a:r>
            <a:r>
              <a:rPr lang="en-ID" sz="3200" dirty="0"/>
              <a:t> </a:t>
            </a:r>
            <a:r>
              <a:rPr lang="en-ID" sz="3200" dirty="0" err="1"/>
              <a:t>berbahaya</a:t>
            </a:r>
            <a:r>
              <a:rPr lang="en-ID" sz="3200" dirty="0"/>
              <a:t> dan </a:t>
            </a:r>
            <a:r>
              <a:rPr lang="en-ID" sz="3200" dirty="0" err="1"/>
              <a:t>beracun</a:t>
            </a:r>
            <a:r>
              <a:rPr lang="en-ID" sz="3200" dirty="0"/>
              <a:t> (B3) </a:t>
            </a:r>
            <a:r>
              <a:rPr lang="en-ID" sz="3200" dirty="0" err="1"/>
              <a:t>wajib</a:t>
            </a:r>
            <a:r>
              <a:rPr lang="en-ID" sz="3200" dirty="0"/>
              <a:t> </a:t>
            </a:r>
            <a:r>
              <a:rPr lang="en-ID" sz="3200" dirty="0" err="1"/>
              <a:t>memenuhi</a:t>
            </a:r>
            <a:r>
              <a:rPr lang="en-ID" sz="3200" dirty="0"/>
              <a:t> </a:t>
            </a:r>
            <a:r>
              <a:rPr lang="en-ID" sz="3200" dirty="0" err="1"/>
              <a:t>persyaratan</a:t>
            </a:r>
            <a:r>
              <a:rPr lang="en-ID" sz="3200" dirty="0"/>
              <a:t> </a:t>
            </a:r>
            <a:r>
              <a:rPr lang="en-ID" sz="3200" dirty="0" err="1"/>
              <a:t>umum</a:t>
            </a:r>
            <a:r>
              <a:rPr lang="en-ID" sz="3200" dirty="0"/>
              <a:t> dan </a:t>
            </a:r>
            <a:r>
              <a:rPr lang="en-ID" sz="3200" dirty="0" err="1"/>
              <a:t>persyaratan</a:t>
            </a:r>
            <a:r>
              <a:rPr lang="en-ID" sz="3200" dirty="0"/>
              <a:t> </a:t>
            </a:r>
            <a:r>
              <a:rPr lang="en-ID" sz="3200" dirty="0" err="1"/>
              <a:t>khusus</a:t>
            </a:r>
            <a:endParaRPr lang="en-ID" sz="3200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83A561B4-F8C4-44E2-AC77-7972DF6B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" y="5288338"/>
            <a:ext cx="3710108" cy="156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CBC5FF-ACF5-4A95-B42D-ED33A65A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42860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E20E71-660F-4CDA-93B3-2A6D236F6D42}"/>
              </a:ext>
            </a:extLst>
          </p:cNvPr>
          <p:cNvSpPr/>
          <p:nvPr/>
        </p:nvSpPr>
        <p:spPr>
          <a:xfrm>
            <a:off x="457200" y="508000"/>
            <a:ext cx="6096000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010" name="Picture 2" descr="Image result for pengemudi kendaraan b3">
            <a:extLst>
              <a:ext uri="{FF2B5EF4-FFF2-40B4-BE49-F238E27FC236}">
                <a16:creationId xmlns:a16="http://schemas.microsoft.com/office/drawing/2014/main" id="{3A99B726-F0AC-41C6-AF98-56ED36C17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54" b="93619" l="9893" r="899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 bwMode="auto">
          <a:xfrm>
            <a:off x="3962400" y="-279435"/>
            <a:ext cx="7639499" cy="741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C1853-5844-4790-99D2-C8CB358F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C1C778-9BC8-4FC4-A417-72937E903733}"/>
              </a:ext>
            </a:extLst>
          </p:cNvPr>
          <p:cNvSpPr/>
          <p:nvPr/>
        </p:nvSpPr>
        <p:spPr>
          <a:xfrm>
            <a:off x="457200" y="447041"/>
            <a:ext cx="63246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ID" dirty="0" err="1">
                <a:solidFill>
                  <a:schemeClr val="bg1"/>
                </a:solidFill>
              </a:rPr>
              <a:t>Persyaratan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khusus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Pengemudi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meliputi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sz="1800" dirty="0"/>
              <a:t>: </a:t>
            </a:r>
          </a:p>
          <a:p>
            <a:r>
              <a:rPr lang="en-ID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/>
              <a:t>memiliki</a:t>
            </a:r>
            <a:r>
              <a:rPr lang="en-ID" sz="1800" dirty="0"/>
              <a:t> </a:t>
            </a:r>
            <a:r>
              <a:rPr lang="en-ID" sz="1800" dirty="0" err="1"/>
              <a:t>pengetahuan</a:t>
            </a:r>
            <a:r>
              <a:rPr lang="en-ID" sz="1800" dirty="0"/>
              <a:t> </a:t>
            </a:r>
            <a:r>
              <a:rPr lang="en-ID" sz="1800" dirty="0" err="1"/>
              <a:t>mengenai</a:t>
            </a:r>
            <a:r>
              <a:rPr lang="en-ID" sz="1800" dirty="0"/>
              <a:t> </a:t>
            </a:r>
            <a:r>
              <a:rPr lang="en-ID" sz="1800" dirty="0" err="1"/>
              <a:t>bahan</a:t>
            </a:r>
            <a:r>
              <a:rPr lang="en-ID" sz="1800" dirty="0"/>
              <a:t> </a:t>
            </a:r>
            <a:r>
              <a:rPr lang="en-ID" sz="1800" dirty="0" err="1"/>
              <a:t>berbahaya</a:t>
            </a:r>
            <a:r>
              <a:rPr lang="en-ID" sz="1800" dirty="0"/>
              <a:t> yang </a:t>
            </a:r>
            <a:r>
              <a:rPr lang="en-ID" sz="1800" dirty="0" err="1"/>
              <a:t>diangkutnya</a:t>
            </a:r>
            <a:r>
              <a:rPr lang="en-ID" sz="1800" dirty="0"/>
              <a:t>,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klasifikasi</a:t>
            </a:r>
            <a:r>
              <a:rPr lang="en-ID" sz="1800" dirty="0"/>
              <a:t>, </a:t>
            </a:r>
            <a:r>
              <a:rPr lang="en-ID" sz="1800" dirty="0" err="1"/>
              <a:t>sifat</a:t>
            </a:r>
            <a:r>
              <a:rPr lang="en-ID" sz="1800" dirty="0"/>
              <a:t> dan </a:t>
            </a:r>
            <a:r>
              <a:rPr lang="en-ID" sz="1800" dirty="0" err="1"/>
              <a:t>karakteristik</a:t>
            </a:r>
            <a:r>
              <a:rPr lang="en-ID" sz="1800" dirty="0"/>
              <a:t> </a:t>
            </a:r>
            <a:r>
              <a:rPr lang="en-ID" sz="1800" dirty="0" err="1"/>
              <a:t>bahan</a:t>
            </a:r>
            <a:r>
              <a:rPr lang="en-ID" sz="1800" dirty="0"/>
              <a:t> </a:t>
            </a:r>
            <a:r>
              <a:rPr lang="en-ID" sz="1800" dirty="0" err="1"/>
              <a:t>berbahaya</a:t>
            </a:r>
            <a:r>
              <a:rPr lang="en-ID" sz="18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/>
              <a:t>memiliki</a:t>
            </a:r>
            <a:r>
              <a:rPr lang="en-ID" sz="1800" dirty="0"/>
              <a:t> </a:t>
            </a:r>
            <a:r>
              <a:rPr lang="en-ID" sz="1800" dirty="0" err="1"/>
              <a:t>pengetahuan</a:t>
            </a:r>
            <a:r>
              <a:rPr lang="en-ID" sz="1800" dirty="0"/>
              <a:t> </a:t>
            </a:r>
            <a:r>
              <a:rPr lang="en-ID" sz="1800" dirty="0" err="1"/>
              <a:t>mengenai</a:t>
            </a:r>
            <a:r>
              <a:rPr lang="en-ID" sz="1800" dirty="0"/>
              <a:t> </a:t>
            </a:r>
            <a:r>
              <a:rPr lang="en-ID" sz="1800" dirty="0" err="1"/>
              <a:t>bagaimana</a:t>
            </a:r>
            <a:r>
              <a:rPr lang="en-ID" sz="1800" dirty="0"/>
              <a:t> </a:t>
            </a:r>
            <a:r>
              <a:rPr lang="en-ID" sz="1800" dirty="0" err="1"/>
              <a:t>mengatasi</a:t>
            </a:r>
            <a:r>
              <a:rPr lang="en-ID" sz="1800" dirty="0"/>
              <a:t> </a:t>
            </a:r>
            <a:r>
              <a:rPr lang="en-ID" sz="1800" dirty="0" err="1"/>
              <a:t>keadaan</a:t>
            </a:r>
            <a:r>
              <a:rPr lang="en-ID" sz="1800" dirty="0"/>
              <a:t> </a:t>
            </a:r>
            <a:r>
              <a:rPr lang="en-ID" sz="1800" dirty="0" err="1"/>
              <a:t>jika</a:t>
            </a:r>
            <a:r>
              <a:rPr lang="en-ID" sz="1800" dirty="0"/>
              <a:t> </a:t>
            </a:r>
            <a:r>
              <a:rPr lang="en-ID" sz="1800" dirty="0" err="1"/>
              <a:t>terjadi</a:t>
            </a:r>
            <a:r>
              <a:rPr lang="en-ID" sz="1800" dirty="0"/>
              <a:t> </a:t>
            </a:r>
            <a:r>
              <a:rPr lang="en-ID" sz="1800" dirty="0" err="1"/>
              <a:t>suatu</a:t>
            </a:r>
            <a:r>
              <a:rPr lang="en-ID" sz="1800" dirty="0"/>
              <a:t> </a:t>
            </a:r>
            <a:r>
              <a:rPr lang="en-ID" sz="1800" dirty="0" err="1"/>
              <a:t>kondisi</a:t>
            </a:r>
            <a:r>
              <a:rPr lang="en-ID" sz="1800" dirty="0"/>
              <a:t> </a:t>
            </a:r>
            <a:r>
              <a:rPr lang="en-ID" sz="1800" dirty="0" err="1"/>
              <a:t>darurat</a:t>
            </a:r>
            <a:r>
              <a:rPr lang="en-ID" sz="1800" dirty="0"/>
              <a:t>,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cara</a:t>
            </a:r>
            <a:r>
              <a:rPr lang="en-ID" sz="1800" dirty="0"/>
              <a:t> </a:t>
            </a:r>
            <a:r>
              <a:rPr lang="en-ID" sz="1800" dirty="0" err="1"/>
              <a:t>menanggulangi</a:t>
            </a:r>
            <a:r>
              <a:rPr lang="en-ID" sz="1800" dirty="0"/>
              <a:t> </a:t>
            </a:r>
            <a:r>
              <a:rPr lang="en-ID" sz="1800" dirty="0" err="1"/>
              <a:t>kecelakaan</a:t>
            </a:r>
            <a:r>
              <a:rPr lang="en-ID" sz="18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/>
              <a:t>memiliki</a:t>
            </a:r>
            <a:r>
              <a:rPr lang="en-ID" sz="1800" dirty="0"/>
              <a:t> </a:t>
            </a:r>
            <a:r>
              <a:rPr lang="en-ID" sz="1800" dirty="0" err="1"/>
              <a:t>pengetahuan</a:t>
            </a:r>
            <a:r>
              <a:rPr lang="en-ID" sz="1800" dirty="0"/>
              <a:t> dan </a:t>
            </a:r>
            <a:r>
              <a:rPr lang="en-ID" sz="1800" dirty="0" err="1"/>
              <a:t>keterampilan</a:t>
            </a:r>
            <a:r>
              <a:rPr lang="en-ID" sz="1800" dirty="0"/>
              <a:t> </a:t>
            </a:r>
            <a:r>
              <a:rPr lang="en-ID" sz="1800" dirty="0" err="1"/>
              <a:t>mengenai</a:t>
            </a:r>
            <a:r>
              <a:rPr lang="en-ID" sz="1800" dirty="0"/>
              <a:t> tata </a:t>
            </a:r>
            <a:r>
              <a:rPr lang="en-ID" sz="1800" dirty="0" err="1"/>
              <a:t>cara</a:t>
            </a:r>
            <a:r>
              <a:rPr lang="en-ID" sz="1800" dirty="0"/>
              <a:t> </a:t>
            </a:r>
            <a:r>
              <a:rPr lang="en-ID" sz="1800" dirty="0" err="1"/>
              <a:t>pengangkutan</a:t>
            </a:r>
            <a:r>
              <a:rPr lang="en-ID" sz="1800" dirty="0"/>
              <a:t> </a:t>
            </a:r>
            <a:r>
              <a:rPr lang="en-ID" sz="1800" dirty="0" err="1"/>
              <a:t>bahan</a:t>
            </a:r>
            <a:r>
              <a:rPr lang="en-ID" sz="1800" dirty="0"/>
              <a:t> </a:t>
            </a:r>
            <a:r>
              <a:rPr lang="en-ID" sz="1800" dirty="0" err="1"/>
              <a:t>berbahaya</a:t>
            </a:r>
            <a:r>
              <a:rPr lang="en-ID" sz="1800" dirty="0"/>
              <a:t>,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pengemudian</a:t>
            </a:r>
            <a:r>
              <a:rPr lang="en-ID" sz="1800" dirty="0"/>
              <a:t> </a:t>
            </a:r>
            <a:r>
              <a:rPr lang="en-ID" sz="1800" dirty="0" err="1"/>
              <a:t>secara</a:t>
            </a:r>
            <a:r>
              <a:rPr lang="en-ID" sz="1800" dirty="0"/>
              <a:t> </a:t>
            </a:r>
            <a:r>
              <a:rPr lang="en-ID" sz="1800" dirty="0" err="1"/>
              <a:t>aman</a:t>
            </a:r>
            <a:r>
              <a:rPr lang="en-ID" sz="1800" dirty="0"/>
              <a:t>, </a:t>
            </a:r>
            <a:r>
              <a:rPr lang="en-ID" sz="1800" dirty="0" err="1"/>
              <a:t>pemeriksaan</a:t>
            </a:r>
            <a:r>
              <a:rPr lang="en-ID" sz="1800" dirty="0"/>
              <a:t> </a:t>
            </a:r>
            <a:r>
              <a:rPr lang="en-ID" sz="1800" dirty="0" err="1"/>
              <a:t>kesiapan</a:t>
            </a:r>
            <a:r>
              <a:rPr lang="en-ID" sz="1800" dirty="0"/>
              <a:t> </a:t>
            </a:r>
            <a:r>
              <a:rPr lang="en-ID" sz="1800" dirty="0" err="1"/>
              <a:t>kendaraan</a:t>
            </a:r>
            <a:r>
              <a:rPr lang="en-ID" sz="1800" dirty="0"/>
              <a:t>, </a:t>
            </a:r>
            <a:r>
              <a:rPr lang="en-ID" sz="1800" dirty="0" err="1"/>
              <a:t>hubungan</a:t>
            </a:r>
            <a:r>
              <a:rPr lang="en-ID" sz="1800" dirty="0"/>
              <a:t> </a:t>
            </a:r>
            <a:r>
              <a:rPr lang="en-ID" sz="1800" dirty="0" err="1"/>
              <a:t>muatan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pengendalian</a:t>
            </a:r>
            <a:r>
              <a:rPr lang="en-ID" sz="1800" dirty="0"/>
              <a:t> </a:t>
            </a:r>
            <a:r>
              <a:rPr lang="en-ID" sz="1800" dirty="0" err="1"/>
              <a:t>kendaraan</a:t>
            </a:r>
            <a:r>
              <a:rPr lang="en-ID" sz="1800" dirty="0"/>
              <a:t>, </a:t>
            </a:r>
            <a:r>
              <a:rPr lang="en-ID" sz="1800" dirty="0" err="1"/>
              <a:t>persepsi</a:t>
            </a:r>
            <a:r>
              <a:rPr lang="en-ID" sz="1800" dirty="0"/>
              <a:t> </a:t>
            </a:r>
            <a:r>
              <a:rPr lang="en-ID" sz="1800" dirty="0" err="1"/>
              <a:t>keadaan</a:t>
            </a:r>
            <a:r>
              <a:rPr lang="en-ID" sz="1800" dirty="0"/>
              <a:t> </a:t>
            </a:r>
            <a:r>
              <a:rPr lang="en-ID" sz="1800" dirty="0" err="1"/>
              <a:t>bahaya</a:t>
            </a:r>
            <a:r>
              <a:rPr lang="en-ID" sz="1800" dirty="0"/>
              <a:t> / </a:t>
            </a:r>
            <a:r>
              <a:rPr lang="en-ID" sz="1800" dirty="0" err="1"/>
              <a:t>darurat</a:t>
            </a:r>
            <a:r>
              <a:rPr lang="en-ID" sz="18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/>
              <a:t>memiliki</a:t>
            </a:r>
            <a:r>
              <a:rPr lang="en-ID" sz="1800" dirty="0"/>
              <a:t> </a:t>
            </a:r>
            <a:r>
              <a:rPr lang="en-ID" sz="1800" dirty="0" err="1"/>
              <a:t>pengetahuan</a:t>
            </a:r>
            <a:r>
              <a:rPr lang="en-ID" sz="1800" dirty="0"/>
              <a:t> </a:t>
            </a:r>
            <a:r>
              <a:rPr lang="en-ID" sz="1800" dirty="0" err="1"/>
              <a:t>mengenai</a:t>
            </a:r>
            <a:r>
              <a:rPr lang="en-ID" sz="1800" dirty="0"/>
              <a:t> </a:t>
            </a:r>
            <a:r>
              <a:rPr lang="en-ID" sz="1800" dirty="0" err="1"/>
              <a:t>ketentuan</a:t>
            </a:r>
            <a:r>
              <a:rPr lang="en-ID" sz="1800" dirty="0"/>
              <a:t> </a:t>
            </a:r>
            <a:r>
              <a:rPr lang="en-ID" sz="1800" dirty="0" err="1"/>
              <a:t>pengangkutan</a:t>
            </a:r>
            <a:r>
              <a:rPr lang="en-ID" sz="1800" dirty="0"/>
              <a:t> </a:t>
            </a:r>
            <a:r>
              <a:rPr lang="en-ID" sz="1800" dirty="0" err="1"/>
              <a:t>bahan</a:t>
            </a:r>
            <a:r>
              <a:rPr lang="en-ID" sz="1800" dirty="0"/>
              <a:t> </a:t>
            </a:r>
            <a:r>
              <a:rPr lang="en-ID" sz="1800" dirty="0" err="1"/>
              <a:t>berbahaya</a:t>
            </a:r>
            <a:r>
              <a:rPr lang="en-ID" sz="1800" dirty="0"/>
              <a:t>,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penggunaan</a:t>
            </a:r>
            <a:r>
              <a:rPr lang="en-ID" sz="1800" dirty="0"/>
              <a:t> </a:t>
            </a:r>
            <a:r>
              <a:rPr lang="en-ID" sz="1800" dirty="0" err="1"/>
              <a:t>plakat</a:t>
            </a:r>
            <a:r>
              <a:rPr lang="en-ID" sz="1800" dirty="0"/>
              <a:t>, label dan </a:t>
            </a:r>
            <a:r>
              <a:rPr lang="en-ID" sz="1800" dirty="0" err="1"/>
              <a:t>simbol</a:t>
            </a:r>
            <a:r>
              <a:rPr lang="en-ID" sz="1800" dirty="0"/>
              <a:t> </a:t>
            </a:r>
            <a:r>
              <a:rPr lang="en-ID" sz="1800" dirty="0" err="1"/>
              <a:t>bahan</a:t>
            </a:r>
            <a:r>
              <a:rPr lang="en-ID" sz="1800" dirty="0"/>
              <a:t> </a:t>
            </a:r>
            <a:r>
              <a:rPr lang="en-ID" sz="1800" dirty="0" err="1"/>
              <a:t>berbahaya</a:t>
            </a:r>
            <a:r>
              <a:rPr lang="en-ID" sz="18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/>
              <a:t>memiliki</a:t>
            </a:r>
            <a:r>
              <a:rPr lang="en-ID" sz="1800" dirty="0"/>
              <a:t> </a:t>
            </a:r>
            <a:r>
              <a:rPr lang="en-ID" sz="1800" dirty="0" err="1"/>
              <a:t>kemampuan</a:t>
            </a:r>
            <a:r>
              <a:rPr lang="en-ID" sz="1800" dirty="0"/>
              <a:t> </a:t>
            </a:r>
            <a:r>
              <a:rPr lang="en-ID" sz="1800" dirty="0" err="1"/>
              <a:t>psikologi</a:t>
            </a:r>
            <a:r>
              <a:rPr lang="en-ID" sz="1800" dirty="0"/>
              <a:t> yang </a:t>
            </a:r>
            <a:r>
              <a:rPr lang="en-ID" sz="1800" dirty="0" err="1"/>
              <a:t>lebih</a:t>
            </a:r>
            <a:r>
              <a:rPr lang="en-ID" sz="1800" dirty="0"/>
              <a:t> </a:t>
            </a:r>
            <a:r>
              <a:rPr lang="en-ID" sz="1800" dirty="0" err="1"/>
              <a:t>tinggi</a:t>
            </a:r>
            <a:r>
              <a:rPr lang="en-ID" sz="1800" dirty="0"/>
              <a:t> </a:t>
            </a:r>
            <a:r>
              <a:rPr lang="en-ID" sz="1800" dirty="0" err="1"/>
              <a:t>daripada</a:t>
            </a:r>
            <a:r>
              <a:rPr lang="en-ID" sz="1800" dirty="0"/>
              <a:t> </a:t>
            </a:r>
            <a:r>
              <a:rPr lang="en-ID" sz="1800" dirty="0" err="1"/>
              <a:t>pengangkut</a:t>
            </a:r>
            <a:r>
              <a:rPr lang="en-ID" sz="1800" dirty="0"/>
              <a:t> </a:t>
            </a:r>
            <a:r>
              <a:rPr lang="en-ID" sz="1800" dirty="0" err="1"/>
              <a:t>bahan</a:t>
            </a:r>
            <a:r>
              <a:rPr lang="en-ID" sz="1800" dirty="0"/>
              <a:t> / </a:t>
            </a:r>
            <a:r>
              <a:rPr lang="en-ID" sz="1800" dirty="0" err="1"/>
              <a:t>komoditi</a:t>
            </a:r>
            <a:r>
              <a:rPr lang="en-ID" sz="1800" dirty="0"/>
              <a:t> yang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berbahaya</a:t>
            </a:r>
            <a:r>
              <a:rPr lang="en-ID" sz="1800" dirty="0"/>
              <a:t>,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mudah</a:t>
            </a:r>
            <a:r>
              <a:rPr lang="en-ID" sz="1800" dirty="0"/>
              <a:t> </a:t>
            </a:r>
            <a:r>
              <a:rPr lang="en-ID" sz="1800" dirty="0" err="1"/>
              <a:t>panik</a:t>
            </a:r>
            <a:r>
              <a:rPr lang="en-ID" sz="1800" dirty="0"/>
              <a:t>, </a:t>
            </a:r>
            <a:r>
              <a:rPr lang="en-ID" sz="1800" dirty="0" err="1"/>
              <a:t>sabar</a:t>
            </a:r>
            <a:r>
              <a:rPr lang="en-ID" sz="1800" dirty="0"/>
              <a:t>, </a:t>
            </a:r>
            <a:r>
              <a:rPr lang="en-ID" sz="1800" dirty="0" err="1"/>
              <a:t>bertanggung</a:t>
            </a:r>
            <a:r>
              <a:rPr lang="en-ID" sz="1800" dirty="0"/>
              <a:t> </a:t>
            </a:r>
            <a:r>
              <a:rPr lang="en-ID" sz="1800" dirty="0" err="1"/>
              <a:t>jawab</a:t>
            </a:r>
            <a:r>
              <a:rPr lang="en-ID" sz="1800" dirty="0"/>
              <a:t>,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mudah</a:t>
            </a:r>
            <a:r>
              <a:rPr lang="en-ID" sz="1800" dirty="0"/>
              <a:t> </a:t>
            </a:r>
            <a:r>
              <a:rPr lang="en-ID" sz="1800" dirty="0" err="1"/>
              <a:t>jenuh</a:t>
            </a:r>
            <a:r>
              <a:rPr lang="en-ID" sz="1800" dirty="0"/>
              <a:t> </a:t>
            </a:r>
            <a:r>
              <a:rPr lang="en-ID" sz="1800" dirty="0" err="1"/>
              <a:t>menghadapi</a:t>
            </a:r>
            <a:r>
              <a:rPr lang="en-ID" sz="1800" dirty="0"/>
              <a:t> </a:t>
            </a:r>
            <a:r>
              <a:rPr lang="en-ID" sz="1800" dirty="0" err="1"/>
              <a:t>pekerjaan</a:t>
            </a:r>
            <a:r>
              <a:rPr lang="en-ID" sz="1800" dirty="0"/>
              <a:t> dan </a:t>
            </a:r>
            <a:r>
              <a:rPr lang="en-ID" sz="1800" dirty="0" err="1"/>
              <a:t>situasi</a:t>
            </a:r>
            <a:r>
              <a:rPr lang="en-ID" sz="1800" dirty="0"/>
              <a:t> yang </a:t>
            </a:r>
            <a:r>
              <a:rPr lang="en-ID" sz="1800" dirty="0" err="1"/>
              <a:t>monoton</a:t>
            </a:r>
            <a:r>
              <a:rPr lang="en-ID" sz="18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/>
              <a:t>memiliki</a:t>
            </a:r>
            <a:r>
              <a:rPr lang="en-ID" sz="1800" dirty="0"/>
              <a:t> </a:t>
            </a:r>
            <a:r>
              <a:rPr lang="en-ID" sz="1800" dirty="0" err="1"/>
              <a:t>fisik</a:t>
            </a:r>
            <a:r>
              <a:rPr lang="en-ID" sz="1800" dirty="0"/>
              <a:t> yang </a:t>
            </a:r>
            <a:r>
              <a:rPr lang="en-ID" sz="1800" dirty="0" err="1"/>
              <a:t>sehat</a:t>
            </a:r>
            <a:r>
              <a:rPr lang="en-ID" sz="1800" dirty="0"/>
              <a:t> dan </a:t>
            </a:r>
            <a:r>
              <a:rPr lang="en-ID" sz="1800" dirty="0" err="1"/>
              <a:t>tangguh</a:t>
            </a:r>
            <a:endParaRPr lang="en-ID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A83CD-425C-484D-8DEB-EA78C57F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838685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CADF8-148A-47F2-958F-22092999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65DA13-E041-4748-B19F-CAEFEAAE2489}"/>
              </a:ext>
            </a:extLst>
          </p:cNvPr>
          <p:cNvSpPr/>
          <p:nvPr/>
        </p:nvSpPr>
        <p:spPr>
          <a:xfrm>
            <a:off x="2514600" y="604421"/>
            <a:ext cx="6629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 dan </a:t>
            </a:r>
            <a:r>
              <a:rPr lang="en-ID" dirty="0" err="1"/>
              <a:t>keselamatan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, </a:t>
            </a:r>
            <a:r>
              <a:rPr lang="en-ID" dirty="0" err="1"/>
              <a:t>pengemudi</a:t>
            </a:r>
            <a:r>
              <a:rPr lang="en-ID" dirty="0"/>
              <a:t> dan </a:t>
            </a:r>
            <a:r>
              <a:rPr lang="en-ID" dirty="0" err="1"/>
              <a:t>pembantu</a:t>
            </a:r>
            <a:r>
              <a:rPr lang="en-ID" dirty="0"/>
              <a:t> </a:t>
            </a:r>
            <a:r>
              <a:rPr lang="en-ID" dirty="0" err="1"/>
              <a:t>pengemudi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</a:t>
            </a:r>
            <a:r>
              <a:rPr lang="en-ID" dirty="0" err="1"/>
              <a:t>pengangkut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dan </a:t>
            </a:r>
            <a:r>
              <a:rPr lang="en-ID" dirty="0" err="1"/>
              <a:t>beracun</a:t>
            </a:r>
            <a:r>
              <a:rPr lang="en-ID" dirty="0"/>
              <a:t> (B3)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dilengkapi</a:t>
            </a:r>
            <a:r>
              <a:rPr lang="en-ID" dirty="0"/>
              <a:t> </a:t>
            </a:r>
            <a:r>
              <a:rPr lang="en-ID" dirty="0" err="1"/>
              <a:t>peralatan</a:t>
            </a:r>
            <a:r>
              <a:rPr lang="en-ID" dirty="0"/>
              <a:t> </a:t>
            </a:r>
            <a:r>
              <a:rPr lang="en-ID" dirty="0" err="1"/>
              <a:t>pelindung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, </a:t>
            </a:r>
            <a:r>
              <a:rPr lang="en-ID" dirty="0" err="1"/>
              <a:t>meliputi</a:t>
            </a:r>
            <a:r>
              <a:rPr lang="en-ID" dirty="0"/>
              <a:t> : </a:t>
            </a:r>
          </a:p>
          <a:p>
            <a:r>
              <a:rPr lang="en-ID" dirty="0"/>
              <a:t> </a:t>
            </a:r>
          </a:p>
          <a:p>
            <a:pPr marL="457200" indent="-457200">
              <a:buAutoNum type="alphaLcPeriod"/>
            </a:pPr>
            <a:r>
              <a:rPr lang="en-ID" dirty="0" err="1"/>
              <a:t>Pelindung</a:t>
            </a:r>
            <a:r>
              <a:rPr lang="en-ID" dirty="0"/>
              <a:t> </a:t>
            </a:r>
            <a:r>
              <a:rPr lang="en-ID" dirty="0" err="1"/>
              <a:t>pernafasan</a:t>
            </a:r>
            <a:r>
              <a:rPr lang="en-ID" dirty="0"/>
              <a:t> / masker; </a:t>
            </a:r>
          </a:p>
          <a:p>
            <a:pPr marL="457200" indent="-457200">
              <a:buAutoNum type="alphaLcPeriod"/>
            </a:pPr>
            <a:r>
              <a:rPr lang="en-ID" dirty="0" err="1"/>
              <a:t>Pelindung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badan;</a:t>
            </a:r>
          </a:p>
          <a:p>
            <a:pPr marL="457200" indent="-457200">
              <a:buAutoNum type="alphaLcPeriod"/>
            </a:pPr>
            <a:r>
              <a:rPr lang="en-ID" dirty="0"/>
              <a:t>Helm;</a:t>
            </a:r>
          </a:p>
          <a:p>
            <a:pPr marL="457200" indent="-457200">
              <a:buAutoNum type="alphaLcPeriod"/>
            </a:pPr>
            <a:r>
              <a:rPr lang="en-ID" dirty="0" err="1"/>
              <a:t>Kacamata</a:t>
            </a:r>
            <a:r>
              <a:rPr lang="en-ID" dirty="0"/>
              <a:t> </a:t>
            </a:r>
            <a:r>
              <a:rPr lang="en-ID" dirty="0" err="1"/>
              <a:t>pengaman</a:t>
            </a:r>
            <a:r>
              <a:rPr lang="en-ID" dirty="0"/>
              <a:t>;</a:t>
            </a:r>
          </a:p>
          <a:p>
            <a:pPr marL="457200" indent="-457200">
              <a:buAutoNum type="alphaLcPeriod"/>
            </a:pPr>
            <a:r>
              <a:rPr lang="en-ID" dirty="0" err="1"/>
              <a:t>Sarung</a:t>
            </a:r>
            <a:r>
              <a:rPr lang="en-ID" dirty="0"/>
              <a:t> </a:t>
            </a:r>
            <a:r>
              <a:rPr lang="en-ID" dirty="0" err="1"/>
              <a:t>tangan</a:t>
            </a:r>
            <a:r>
              <a:rPr lang="en-ID" dirty="0"/>
              <a:t>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karet</a:t>
            </a:r>
            <a:r>
              <a:rPr lang="en-ID" dirty="0"/>
              <a:t>, </a:t>
            </a:r>
            <a:r>
              <a:rPr lang="en-ID" dirty="0" err="1"/>
              <a:t>kain</a:t>
            </a:r>
            <a:r>
              <a:rPr lang="en-ID" dirty="0"/>
              <a:t> </a:t>
            </a:r>
            <a:r>
              <a:rPr lang="en-ID" dirty="0" err="1"/>
              <a:t>ataupun</a:t>
            </a:r>
            <a:r>
              <a:rPr lang="en-ID" dirty="0"/>
              <a:t> </a:t>
            </a:r>
            <a:r>
              <a:rPr lang="en-ID" dirty="0" err="1"/>
              <a:t>kulit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dan </a:t>
            </a:r>
            <a:r>
              <a:rPr lang="en-ID" dirty="0" err="1"/>
              <a:t>beracun</a:t>
            </a:r>
            <a:r>
              <a:rPr lang="en-ID" dirty="0"/>
              <a:t> (B3) yang </a:t>
            </a:r>
            <a:r>
              <a:rPr lang="en-ID" dirty="0" err="1"/>
              <a:t>ditangani</a:t>
            </a:r>
            <a:r>
              <a:rPr lang="en-ID" dirty="0"/>
              <a:t>;</a:t>
            </a:r>
          </a:p>
          <a:p>
            <a:pPr marL="457200" indent="-457200">
              <a:buAutoNum type="alphaLcPeriod"/>
            </a:pPr>
            <a:r>
              <a:rPr lang="en-ID" dirty="0"/>
              <a:t>Sepatu </a:t>
            </a:r>
            <a:r>
              <a:rPr lang="en-ID" dirty="0" err="1"/>
              <a:t>pengaman</a:t>
            </a:r>
            <a:r>
              <a:rPr lang="en-ID" dirty="0"/>
              <a:t>;</a:t>
            </a:r>
          </a:p>
          <a:p>
            <a:pPr marL="457200" indent="-457200">
              <a:buAutoNum type="alphaLcPeriod"/>
            </a:pPr>
            <a:r>
              <a:rPr lang="en-ID" dirty="0" err="1"/>
              <a:t>Pakaian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. </a:t>
            </a:r>
          </a:p>
        </p:txBody>
      </p:sp>
      <p:pic>
        <p:nvPicPr>
          <p:cNvPr id="6" name="Picture 2" descr="Image result for pengemudi kendaraan b3">
            <a:extLst>
              <a:ext uri="{FF2B5EF4-FFF2-40B4-BE49-F238E27FC236}">
                <a16:creationId xmlns:a16="http://schemas.microsoft.com/office/drawing/2014/main" id="{54C2BFE4-D4F2-486E-A315-41E5D4C5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54" b="93619" l="9893" r="899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61" t="40387" r="23913" b="6257"/>
          <a:stretch/>
        </p:blipFill>
        <p:spPr bwMode="auto">
          <a:xfrm flipH="1">
            <a:off x="-152400" y="5179"/>
            <a:ext cx="27432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ABBBD-44BA-4B0A-88CF-C42034A6F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32813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2543-7072-42EE-8CDF-470076235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200"/>
            <a:ext cx="4038600" cy="625474"/>
          </a:xfrm>
        </p:spPr>
        <p:txBody>
          <a:bodyPr>
            <a:normAutofit fontScale="90000"/>
          </a:bodyPr>
          <a:lstStyle/>
          <a:p>
            <a:pPr algn="ctr"/>
            <a:r>
              <a:rPr lang="en-ID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PENYIMPANAN B3</a:t>
            </a:r>
            <a:br>
              <a:rPr lang="en-ID" dirty="0"/>
            </a:b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38E88-C67A-4BA5-831F-22275107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1A805-0B52-4DE5-B7FC-1332B871D4A8}"/>
              </a:ext>
            </a:extLst>
          </p:cNvPr>
          <p:cNvSpPr/>
          <p:nvPr/>
        </p:nvSpPr>
        <p:spPr>
          <a:xfrm>
            <a:off x="4356097" y="270987"/>
            <a:ext cx="45720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B3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simbol</a:t>
            </a:r>
            <a:r>
              <a:rPr lang="en-ID" dirty="0"/>
              <a:t> dan label.</a:t>
            </a:r>
          </a:p>
          <a:p>
            <a:endParaRPr lang="en-ID" dirty="0"/>
          </a:p>
          <a:p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B3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persyaratan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: </a:t>
            </a:r>
          </a:p>
          <a:p>
            <a:pPr marL="457200" indent="-457200">
              <a:buAutoNum type="alphaLcPeriod"/>
            </a:pPr>
            <a:r>
              <a:rPr lang="en-ID" dirty="0" err="1"/>
              <a:t>lokasi</a:t>
            </a:r>
            <a:r>
              <a:rPr lang="en-ID" dirty="0"/>
              <a:t>; </a:t>
            </a:r>
          </a:p>
          <a:p>
            <a:pPr marL="457200" indent="-457200">
              <a:buAutoNum type="alphaLcPeriod"/>
            </a:pPr>
            <a:r>
              <a:rPr lang="en-ID" dirty="0" err="1"/>
              <a:t>konstruksi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; </a:t>
            </a:r>
          </a:p>
          <a:p>
            <a:r>
              <a:rPr lang="en-ID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F7C257-3291-4851-901A-FBDEAB97FEF7}"/>
              </a:ext>
            </a:extLst>
          </p:cNvPr>
          <p:cNvSpPr/>
          <p:nvPr/>
        </p:nvSpPr>
        <p:spPr>
          <a:xfrm>
            <a:off x="152400" y="3317975"/>
            <a:ext cx="883919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Secara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Prinsip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Penyimpanan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setiap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B3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memiliki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yang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berbeda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harus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mengacu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pada MSDS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BEF94-901E-4FA4-91C7-1BCEC8C6FC5A}"/>
              </a:ext>
            </a:extLst>
          </p:cNvPr>
          <p:cNvSpPr/>
          <p:nvPr/>
        </p:nvSpPr>
        <p:spPr>
          <a:xfrm>
            <a:off x="228599" y="4590942"/>
            <a:ext cx="86867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/>
              <a:t>B3 yang </a:t>
            </a:r>
            <a:r>
              <a:rPr lang="en-ID" dirty="0" err="1"/>
              <a:t>kadaluarsa</a:t>
            </a:r>
            <a:r>
              <a:rPr lang="en-ID" dirty="0"/>
              <a:t> dan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spesifikasi</a:t>
            </a:r>
            <a:r>
              <a:rPr lang="en-ID" dirty="0"/>
              <a:t> dan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bekas</a:t>
            </a:r>
            <a:r>
              <a:rPr lang="en-ID" dirty="0"/>
              <a:t> </a:t>
            </a:r>
            <a:r>
              <a:rPr lang="en-ID" dirty="0" err="1"/>
              <a:t>kemasan</a:t>
            </a:r>
            <a:r>
              <a:rPr lang="en-ID" dirty="0"/>
              <a:t>,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dikelola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peraturan</a:t>
            </a:r>
            <a:r>
              <a:rPr lang="en-ID" dirty="0"/>
              <a:t> </a:t>
            </a:r>
            <a:r>
              <a:rPr lang="en-ID" dirty="0" err="1"/>
              <a:t>perundang-undangan</a:t>
            </a:r>
            <a:r>
              <a:rPr lang="en-ID" dirty="0"/>
              <a:t> di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 </a:t>
            </a:r>
            <a:r>
              <a:rPr lang="en-ID" dirty="0" err="1"/>
              <a:t>limbah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dan </a:t>
            </a:r>
            <a:r>
              <a:rPr lang="en-ID" dirty="0" err="1"/>
              <a:t>beracun</a:t>
            </a:r>
            <a:r>
              <a:rPr lang="en-ID" dirty="0"/>
              <a:t>.</a:t>
            </a:r>
          </a:p>
        </p:txBody>
      </p:sp>
      <p:pic>
        <p:nvPicPr>
          <p:cNvPr id="44034" name="Picture 2" descr="Related image">
            <a:extLst>
              <a:ext uri="{FF2B5EF4-FFF2-40B4-BE49-F238E27FC236}">
                <a16:creationId xmlns:a16="http://schemas.microsoft.com/office/drawing/2014/main" id="{30CA3472-8AFA-40F8-B1C8-73B9C01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914400"/>
            <a:ext cx="30480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B654A-0A7A-4E8B-94B4-FD487A09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175368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1B41-2CEF-4107-B903-FF2EB6B9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3676"/>
            <a:ext cx="7886700" cy="701674"/>
          </a:xfrm>
        </p:spPr>
        <p:txBody>
          <a:bodyPr/>
          <a:lstStyle/>
          <a:p>
            <a:r>
              <a:rPr lang="en-ID" b="1" dirty="0" err="1"/>
              <a:t>Syarat</a:t>
            </a:r>
            <a:r>
              <a:rPr lang="en-ID" b="1" dirty="0"/>
              <a:t> </a:t>
            </a:r>
            <a:r>
              <a:rPr lang="en-ID" b="1" dirty="0" err="1"/>
              <a:t>Khusus</a:t>
            </a:r>
            <a:r>
              <a:rPr lang="en-ID" b="1" dirty="0"/>
              <a:t> </a:t>
            </a:r>
            <a:r>
              <a:rPr lang="en-ID" b="1" dirty="0" err="1"/>
              <a:t>Penyimpanan</a:t>
            </a:r>
            <a:r>
              <a:rPr lang="en-ID" b="1" dirty="0"/>
              <a:t> B3 </a:t>
            </a:r>
            <a:r>
              <a:rPr lang="en-ID" b="1" dirty="0" err="1"/>
              <a:t>dalam</a:t>
            </a:r>
            <a:r>
              <a:rPr lang="en-ID" b="1" dirty="0"/>
              <a:t> MSDS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3664-ADD5-4B24-8425-395C45DA6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2526"/>
            <a:ext cx="3943350" cy="2276474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 yang </a:t>
            </a:r>
            <a:r>
              <a:rPr lang="en-ID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perlu</a:t>
            </a:r>
            <a:r>
              <a: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dihindari</a:t>
            </a:r>
            <a:r>
              <a: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ID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seperti</a:t>
            </a:r>
            <a:r>
              <a: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</a:p>
          <a:p>
            <a:pPr marL="714375" indent="-447675"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Ledakan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korosif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Bahaya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mudah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terbakar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Zat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campuran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penguapan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dan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Sumber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potensi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penyulutan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termasuk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peralatan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listrik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3CAC8-B78A-425B-B734-8473B194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881551-5065-411F-970C-C9CCD04F95EB}"/>
              </a:ext>
            </a:extLst>
          </p:cNvPr>
          <p:cNvSpPr txBox="1">
            <a:spLocks/>
          </p:cNvSpPr>
          <p:nvPr/>
        </p:nvSpPr>
        <p:spPr>
          <a:xfrm>
            <a:off x="457200" y="3603625"/>
            <a:ext cx="3943350" cy="22891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D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Bagaimana</a:t>
            </a:r>
            <a:r>
              <a:rPr lang="en-ID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</a:t>
            </a:r>
            <a:r>
              <a:rPr lang="en-ID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mengontrol</a:t>
            </a:r>
            <a:r>
              <a:rPr lang="en-ID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efek</a:t>
            </a:r>
            <a:r>
              <a:rPr lang="en-ID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</a:t>
            </a:r>
            <a:r>
              <a:rPr lang="en-ID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cuaca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Tekanan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ambien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suhu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sinar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matahari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ID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kelembaban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dan</a:t>
            </a: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getaran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D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670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ID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fontAlgn="auto">
              <a:spcAft>
                <a:spcPts val="0"/>
              </a:spcAft>
            </a:pPr>
            <a:endParaRPr lang="en-ID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1D521B-F9B1-4FCA-B8E7-FC5ACA6AC286}"/>
              </a:ext>
            </a:extLst>
          </p:cNvPr>
          <p:cNvSpPr txBox="1">
            <a:spLocks/>
          </p:cNvSpPr>
          <p:nvPr/>
        </p:nvSpPr>
        <p:spPr>
          <a:xfrm>
            <a:off x="4572000" y="1139825"/>
            <a:ext cx="4114800" cy="22891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menjaga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integritas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campuran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menggunakan</a:t>
            </a:r>
            <a:r>
              <a: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stabilisator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dan;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anti-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oksidan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CB61CE-6FCA-4E36-B8A7-4DC27FC23A10}"/>
              </a:ext>
            </a:extLst>
          </p:cNvPr>
          <p:cNvSpPr txBox="1">
            <a:spLocks/>
          </p:cNvSpPr>
          <p:nvPr/>
        </p:nvSpPr>
        <p:spPr>
          <a:xfrm>
            <a:off x="4572000" y="3603625"/>
            <a:ext cx="4114800" cy="2289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Persyaratan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lain,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seperti</a:t>
            </a:r>
            <a:r>
              <a:rPr lang="en-ID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persyaratan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ventilasi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desain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khusus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ruang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penyimpanan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batas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kuantitas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penyimpanan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 dan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375" indent="-447675" fontAlgn="auto">
              <a:spcAft>
                <a:spcPts val="0"/>
              </a:spcAft>
              <a:buFont typeface="+mj-lt"/>
              <a:buAutoNum type="alphaL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kompatibilitas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kemasan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6700" indent="0" fontAlgn="auto">
              <a:spcAft>
                <a:spcPts val="0"/>
              </a:spcAft>
              <a:buNone/>
            </a:pPr>
            <a:endParaRPr lang="en-ID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6B1DD-AD5C-4290-9C1C-EB552FEC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2835347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Image result for perusahaan b3">
            <a:extLst>
              <a:ext uri="{FF2B5EF4-FFF2-40B4-BE49-F238E27FC236}">
                <a16:creationId xmlns:a16="http://schemas.microsoft.com/office/drawing/2014/main" id="{2CFC7E66-E8E7-4F48-94D2-53C62404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10D8-3105-495D-8185-ED8B5D73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9437" y="6292850"/>
            <a:ext cx="2057400" cy="365125"/>
          </a:xfrm>
        </p:spPr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5ED14-6436-4D0B-9E6E-EA0AAF47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5899"/>
            <a:ext cx="6524625" cy="2676525"/>
          </a:xfrm>
          <a:prstGeom prst="rect">
            <a:avLst/>
          </a:prstGeom>
          <a:solidFill>
            <a:srgbClr val="33CC33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0DADB-C641-41D7-9B3E-F9EF06E7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2946400"/>
            <a:ext cx="6524625" cy="3686175"/>
          </a:xfrm>
          <a:prstGeom prst="rect">
            <a:avLst/>
          </a:prstGeom>
          <a:solidFill>
            <a:srgbClr val="33CC33"/>
          </a:solidFill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22B3AD-2D39-4A19-A716-77196551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2062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C8EA-1C1C-4AEF-8A60-FD15B4FE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200" dirty="0"/>
              <a:t>BAHAN BERBAHAYA DAN BERACUN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2A31D5D-2351-4C5C-9450-44FD4CAD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362200"/>
            <a:ext cx="7772400" cy="3539430"/>
          </a:xfrm>
          <a:prstGeom prst="rect">
            <a:avLst/>
          </a:prstGeom>
          <a:solidFill>
            <a:schemeClr val="tx1">
              <a:lumMod val="65000"/>
              <a:alpha val="3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ID" sz="3200" dirty="0" err="1">
                <a:latin typeface="Agency FB" panose="020B0503020202020204" pitchFamily="34" charset="0"/>
              </a:rPr>
              <a:t>Bahan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Berbahaya</a:t>
            </a:r>
            <a:r>
              <a:rPr lang="en-ID" sz="3200" dirty="0">
                <a:latin typeface="Agency FB" panose="020B0503020202020204" pitchFamily="34" charset="0"/>
              </a:rPr>
              <a:t> dan </a:t>
            </a:r>
            <a:r>
              <a:rPr lang="en-ID" sz="3200" dirty="0" err="1">
                <a:latin typeface="Agency FB" panose="020B0503020202020204" pitchFamily="34" charset="0"/>
              </a:rPr>
              <a:t>Beracun</a:t>
            </a:r>
            <a:r>
              <a:rPr lang="en-ID" sz="3200" dirty="0">
                <a:latin typeface="Agency FB" panose="020B0503020202020204" pitchFamily="34" charset="0"/>
              </a:rPr>
              <a:t> yang </a:t>
            </a:r>
            <a:r>
              <a:rPr lang="en-ID" sz="3200" dirty="0" err="1">
                <a:latin typeface="Agency FB" panose="020B0503020202020204" pitchFamily="34" charset="0"/>
              </a:rPr>
              <a:t>selanjutnya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disingkat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dengan</a:t>
            </a:r>
            <a:r>
              <a:rPr lang="en-ID" sz="3200" dirty="0">
                <a:latin typeface="Agency FB" panose="020B0503020202020204" pitchFamily="34" charset="0"/>
              </a:rPr>
              <a:t> B3 </a:t>
            </a:r>
            <a:r>
              <a:rPr lang="en-ID" sz="3200" dirty="0" err="1">
                <a:latin typeface="Agency FB" panose="020B0503020202020204" pitchFamily="34" charset="0"/>
              </a:rPr>
              <a:t>adalah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bahan</a:t>
            </a:r>
            <a:r>
              <a:rPr lang="en-ID" sz="3200" dirty="0">
                <a:latin typeface="Agency FB" panose="020B0503020202020204" pitchFamily="34" charset="0"/>
              </a:rPr>
              <a:t> yang </a:t>
            </a:r>
            <a:r>
              <a:rPr lang="en-ID" sz="3200" dirty="0" err="1">
                <a:latin typeface="Agency FB" panose="020B0503020202020204" pitchFamily="34" charset="0"/>
              </a:rPr>
              <a:t>karena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sifat</a:t>
            </a:r>
            <a:r>
              <a:rPr lang="en-ID" sz="3200" dirty="0">
                <a:latin typeface="Agency FB" panose="020B0503020202020204" pitchFamily="34" charset="0"/>
              </a:rPr>
              <a:t> dan </a:t>
            </a:r>
            <a:r>
              <a:rPr lang="en-ID" sz="3200" dirty="0" err="1">
                <a:latin typeface="Agency FB" panose="020B0503020202020204" pitchFamily="34" charset="0"/>
              </a:rPr>
              <a:t>atau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konsentrasinya</a:t>
            </a:r>
            <a:r>
              <a:rPr lang="en-ID" sz="3200" dirty="0">
                <a:latin typeface="Agency FB" panose="020B0503020202020204" pitchFamily="34" charset="0"/>
              </a:rPr>
              <a:t> dan </a:t>
            </a:r>
            <a:r>
              <a:rPr lang="en-ID" sz="3200" dirty="0" err="1">
                <a:latin typeface="Agency FB" panose="020B0503020202020204" pitchFamily="34" charset="0"/>
              </a:rPr>
              <a:t>atau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jumlahnya</a:t>
            </a:r>
            <a:r>
              <a:rPr lang="en-ID" sz="3200" dirty="0">
                <a:latin typeface="Agency FB" panose="020B0503020202020204" pitchFamily="34" charset="0"/>
              </a:rPr>
              <a:t>, </a:t>
            </a:r>
            <a:r>
              <a:rPr lang="en-ID" sz="3200" dirty="0" err="1">
                <a:latin typeface="Agency FB" panose="020B0503020202020204" pitchFamily="34" charset="0"/>
              </a:rPr>
              <a:t>baik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secara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langsung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maupun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tidak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langsung</a:t>
            </a:r>
            <a:r>
              <a:rPr lang="en-ID" sz="3200" dirty="0">
                <a:latin typeface="Agency FB" panose="020B0503020202020204" pitchFamily="34" charset="0"/>
              </a:rPr>
              <a:t>, </a:t>
            </a:r>
            <a:r>
              <a:rPr lang="en-ID" sz="3200" dirty="0" err="1">
                <a:latin typeface="Agency FB" panose="020B0503020202020204" pitchFamily="34" charset="0"/>
              </a:rPr>
              <a:t>dapat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mencemarkan</a:t>
            </a:r>
            <a:r>
              <a:rPr lang="en-ID" sz="3200" dirty="0">
                <a:latin typeface="Agency FB" panose="020B0503020202020204" pitchFamily="34" charset="0"/>
              </a:rPr>
              <a:t> dan </a:t>
            </a:r>
            <a:r>
              <a:rPr lang="en-ID" sz="3200" dirty="0" err="1">
                <a:latin typeface="Agency FB" panose="020B0503020202020204" pitchFamily="34" charset="0"/>
              </a:rPr>
              <a:t>atau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merusak</a:t>
            </a:r>
            <a:r>
              <a:rPr lang="en-ID" sz="3200" dirty="0">
                <a:latin typeface="Agency FB" panose="020B0503020202020204" pitchFamily="34" charset="0"/>
              </a:rPr>
              <a:t>  </a:t>
            </a:r>
            <a:r>
              <a:rPr lang="en-ID" sz="3200" dirty="0" err="1">
                <a:latin typeface="Agency FB" panose="020B0503020202020204" pitchFamily="34" charset="0"/>
              </a:rPr>
              <a:t>lingkungan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hidup</a:t>
            </a:r>
            <a:r>
              <a:rPr lang="en-ID" sz="3200" dirty="0">
                <a:latin typeface="Agency FB" panose="020B0503020202020204" pitchFamily="34" charset="0"/>
              </a:rPr>
              <a:t>, dan </a:t>
            </a:r>
            <a:r>
              <a:rPr lang="en-ID" sz="3200" dirty="0" err="1">
                <a:latin typeface="Agency FB" panose="020B0503020202020204" pitchFamily="34" charset="0"/>
              </a:rPr>
              <a:t>atau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dapat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membahayakan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lingkungan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hidup</a:t>
            </a:r>
            <a:r>
              <a:rPr lang="en-ID" sz="3200" dirty="0">
                <a:latin typeface="Agency FB" panose="020B0503020202020204" pitchFamily="34" charset="0"/>
              </a:rPr>
              <a:t>, </a:t>
            </a:r>
            <a:r>
              <a:rPr lang="en-ID" sz="3200" dirty="0" err="1">
                <a:latin typeface="Agency FB" panose="020B0503020202020204" pitchFamily="34" charset="0"/>
              </a:rPr>
              <a:t>kesehatan</a:t>
            </a:r>
            <a:r>
              <a:rPr lang="en-ID" sz="3200" dirty="0">
                <a:latin typeface="Agency FB" panose="020B0503020202020204" pitchFamily="34" charset="0"/>
              </a:rPr>
              <a:t>, </a:t>
            </a:r>
            <a:r>
              <a:rPr lang="en-ID" sz="3200" dirty="0" err="1">
                <a:latin typeface="Agency FB" panose="020B0503020202020204" pitchFamily="34" charset="0"/>
              </a:rPr>
              <a:t>kelangsungan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hidup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manusia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serta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makhluk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hidup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lainnya</a:t>
            </a:r>
            <a:r>
              <a:rPr lang="sv-SE" sz="3200" dirty="0">
                <a:latin typeface="Agency FB" panose="020B0503020202020204" pitchFamily="34" charset="0"/>
              </a:rPr>
              <a:t>.</a:t>
            </a:r>
            <a:r>
              <a:rPr lang="en-US" sz="3200" b="1" i="1" dirty="0">
                <a:latin typeface="Agency FB" panose="020B0503020202020204" pitchFamily="34" charset="0"/>
              </a:rPr>
              <a:t>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21E94-7C59-4C54-A8FD-1BCB9E2D8DAF}"/>
              </a:ext>
            </a:extLst>
          </p:cNvPr>
          <p:cNvSpPr/>
          <p:nvPr/>
        </p:nvSpPr>
        <p:spPr>
          <a:xfrm>
            <a:off x="3200400" y="6229609"/>
            <a:ext cx="54745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Peraturan</a:t>
            </a:r>
            <a:r>
              <a:rPr lang="en-US" sz="2000" b="1" dirty="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Pemerintah</a:t>
            </a:r>
            <a:r>
              <a:rPr lang="en-US" sz="2000" b="1" dirty="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74 </a:t>
            </a:r>
            <a:r>
              <a:rPr lang="en-US" sz="2000" b="1" dirty="0" err="1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Tahun</a:t>
            </a:r>
            <a:r>
              <a:rPr lang="en-US" sz="2000" b="1" dirty="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2001</a:t>
            </a:r>
            <a:endParaRPr lang="en-US" sz="2000" b="1" cap="none" spc="0" dirty="0">
              <a:ln w="0"/>
              <a:solidFill>
                <a:srgbClr val="FFFF6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9BC9A-3824-4719-9755-44299BCE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C53FF-C3EF-4EC1-B5F8-5297A5CE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1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latin typeface="Arial Black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 Black" pitchFamily="34" charset="0"/>
              </a:rPr>
              <a:t>PENYIMPANAN DAN PENANGANAN B3</a:t>
            </a:r>
          </a:p>
        </p:txBody>
      </p:sp>
      <p:pic>
        <p:nvPicPr>
          <p:cNvPr id="37890" name="Picture 2" descr="C:\Users\Cahyadi\Pictures\second-contai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6854" y="2895600"/>
            <a:ext cx="2257145" cy="1371600"/>
          </a:xfrm>
          <a:prstGeom prst="rect">
            <a:avLst/>
          </a:prstGeom>
          <a:noFill/>
        </p:spPr>
      </p:pic>
      <p:pic>
        <p:nvPicPr>
          <p:cNvPr id="37891" name="Picture 3" descr="C:\Users\Cahyadi\Pictures\Spill-Containment-Spill-Pallet-and-Decks-b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8820" y="1143000"/>
            <a:ext cx="2245179" cy="17526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8600" y="1295400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err="1"/>
              <a:t>Penyimpanan</a:t>
            </a:r>
            <a:r>
              <a:rPr lang="en-US" sz="1800" dirty="0"/>
              <a:t> B3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teknik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penempatan</a:t>
            </a:r>
            <a:r>
              <a:rPr lang="en-US" sz="1800" dirty="0"/>
              <a:t> B3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menjaga</a:t>
            </a:r>
            <a:r>
              <a:rPr lang="en-US" sz="1800" dirty="0"/>
              <a:t> </a:t>
            </a:r>
            <a:r>
              <a:rPr lang="en-US" sz="1800" dirty="0" err="1"/>
              <a:t>kualitas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kuantitas</a:t>
            </a:r>
            <a:r>
              <a:rPr lang="en-US" sz="1800" dirty="0"/>
              <a:t> B3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mencegah</a:t>
            </a:r>
            <a:r>
              <a:rPr lang="en-US" sz="1800" dirty="0"/>
              <a:t> </a:t>
            </a:r>
            <a:r>
              <a:rPr lang="en-US" sz="1800" dirty="0" err="1"/>
              <a:t>dampak</a:t>
            </a:r>
            <a:r>
              <a:rPr lang="en-US" sz="1800" dirty="0"/>
              <a:t> </a:t>
            </a:r>
            <a:r>
              <a:rPr lang="en-US" sz="1800" dirty="0" err="1"/>
              <a:t>negatif</a:t>
            </a:r>
            <a:r>
              <a:rPr lang="en-US" sz="1800" dirty="0"/>
              <a:t> B3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lingkungan</a:t>
            </a:r>
            <a:r>
              <a:rPr lang="en-US" sz="1800" dirty="0"/>
              <a:t> </a:t>
            </a:r>
            <a:r>
              <a:rPr lang="en-US" sz="1800" dirty="0" err="1"/>
              <a:t>hidup</a:t>
            </a:r>
            <a:r>
              <a:rPr lang="en-US" sz="1800" dirty="0"/>
              <a:t>, </a:t>
            </a:r>
            <a:r>
              <a:rPr lang="en-US" sz="1800" dirty="0" err="1"/>
              <a:t>kesehatan</a:t>
            </a:r>
            <a:r>
              <a:rPr lang="en-US" sz="1800" dirty="0"/>
              <a:t> </a:t>
            </a:r>
            <a:r>
              <a:rPr lang="en-US" sz="1800" dirty="0" err="1"/>
              <a:t>manusia</a:t>
            </a:r>
            <a:r>
              <a:rPr lang="en-US" sz="1800" dirty="0"/>
              <a:t>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mahluk</a:t>
            </a:r>
            <a:r>
              <a:rPr lang="en-US" sz="1800" dirty="0"/>
              <a:t> </a:t>
            </a:r>
            <a:r>
              <a:rPr lang="en-US" sz="1800" dirty="0" err="1"/>
              <a:t>hidup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665274"/>
            <a:ext cx="6019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800" dirty="0"/>
              <a:t>Penyimpanan B3 harus dilengkapi dengan :</a:t>
            </a:r>
          </a:p>
          <a:p>
            <a:pPr marL="342900" indent="-342900">
              <a:buFont typeface="+mj-lt"/>
              <a:buAutoNum type="arabicPeriod"/>
            </a:pPr>
            <a:r>
              <a:rPr lang="nn-NO" sz="1800" dirty="0"/>
              <a:t>Lembar Data Keselamatan Bahan (Material Safety </a:t>
            </a:r>
            <a:r>
              <a:rPr lang="en-US" sz="1800" dirty="0"/>
              <a:t>Data Sheet)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Peralatan</a:t>
            </a:r>
            <a:r>
              <a:rPr lang="en-US" sz="1800" dirty="0"/>
              <a:t> </a:t>
            </a:r>
            <a:r>
              <a:rPr lang="en-US" sz="1800" dirty="0" err="1"/>
              <a:t>tanggap</a:t>
            </a:r>
            <a:r>
              <a:rPr lang="en-US" sz="1800" dirty="0"/>
              <a:t> </a:t>
            </a:r>
            <a:r>
              <a:rPr lang="en-US" sz="1800" dirty="0" err="1"/>
              <a:t>darurat</a:t>
            </a:r>
            <a:r>
              <a:rPr lang="en-US" sz="1800" dirty="0"/>
              <a:t> (eye wash, secondary containment, </a:t>
            </a:r>
            <a:r>
              <a:rPr lang="en-US" sz="1800" dirty="0" err="1"/>
              <a:t>kotak</a:t>
            </a:r>
            <a:r>
              <a:rPr lang="en-US" sz="1800" dirty="0"/>
              <a:t> P3K, APAR, spill kit, </a:t>
            </a:r>
            <a:r>
              <a:rPr lang="en-US" sz="1800" dirty="0" err="1"/>
              <a:t>dll</a:t>
            </a:r>
            <a:r>
              <a:rPr lang="en-US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Simbol</a:t>
            </a:r>
            <a:r>
              <a:rPr lang="en-US" sz="1800" dirty="0"/>
              <a:t> B3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kemasan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tempat</a:t>
            </a:r>
            <a:r>
              <a:rPr lang="en-US" sz="1800" dirty="0"/>
              <a:t> </a:t>
            </a:r>
            <a:r>
              <a:rPr lang="en-US" sz="1800" dirty="0" err="1"/>
              <a:t>penyimpanan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Tempat</a:t>
            </a:r>
            <a:r>
              <a:rPr lang="en-US" sz="1800" dirty="0"/>
              <a:t> </a:t>
            </a:r>
            <a:r>
              <a:rPr lang="en-US" sz="1800" dirty="0" err="1"/>
              <a:t>penyimpanan</a:t>
            </a:r>
            <a:r>
              <a:rPr lang="en-US" sz="1800" dirty="0"/>
              <a:t> B3 </a:t>
            </a:r>
            <a:r>
              <a:rPr lang="en-US" sz="1800" dirty="0" err="1"/>
              <a:t>wajib</a:t>
            </a:r>
            <a:r>
              <a:rPr lang="en-US" sz="1800" dirty="0"/>
              <a:t> </a:t>
            </a:r>
            <a:r>
              <a:rPr lang="en-US" sz="1800" dirty="0" err="1"/>
              <a:t>memenuhi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lokasi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konstruksi</a:t>
            </a:r>
            <a:r>
              <a:rPr lang="en-US" sz="1800" dirty="0"/>
              <a:t> </a:t>
            </a:r>
            <a:r>
              <a:rPr lang="en-US" sz="1800" dirty="0" err="1"/>
              <a:t>bangunan</a:t>
            </a:r>
            <a:r>
              <a:rPr lang="en-US" sz="18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tembok</a:t>
            </a:r>
            <a:r>
              <a:rPr lang="en-US" sz="1800" dirty="0"/>
              <a:t> </a:t>
            </a:r>
            <a:r>
              <a:rPr lang="en-US" sz="1800" dirty="0" err="1"/>
              <a:t>tahan</a:t>
            </a:r>
            <a:r>
              <a:rPr lang="en-US" sz="1800" dirty="0"/>
              <a:t> </a:t>
            </a:r>
            <a:r>
              <a:rPr lang="en-US" sz="1800" dirty="0" err="1"/>
              <a:t>api</a:t>
            </a:r>
            <a:r>
              <a:rPr lang="en-US" sz="1800" dirty="0"/>
              <a:t>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penerangan</a:t>
            </a:r>
            <a:r>
              <a:rPr lang="en-US" sz="1800" dirty="0"/>
              <a:t> yang anti </a:t>
            </a:r>
            <a:r>
              <a:rPr lang="en-US" sz="1800" dirty="0" err="1"/>
              <a:t>ledak</a:t>
            </a:r>
            <a:r>
              <a:rPr lang="en-US" sz="1800" dirty="0"/>
              <a:t>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suhu</a:t>
            </a:r>
            <a:r>
              <a:rPr lang="en-US" sz="1800" dirty="0"/>
              <a:t> </a:t>
            </a:r>
            <a:r>
              <a:rPr lang="en-US" sz="1800" dirty="0" err="1"/>
              <a:t>disesuaikan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karakteristik</a:t>
            </a:r>
            <a:r>
              <a:rPr lang="en-US" sz="1800" dirty="0"/>
              <a:t> B3,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Bebas</a:t>
            </a:r>
            <a:r>
              <a:rPr lang="en-US" sz="1800" dirty="0"/>
              <a:t> </a:t>
            </a:r>
            <a:r>
              <a:rPr lang="en-US" sz="1800" dirty="0" err="1"/>
              <a:t>banjir</a:t>
            </a:r>
            <a:r>
              <a:rPr lang="en-US" sz="1800" dirty="0"/>
              <a:t>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dll</a:t>
            </a:r>
            <a:endParaRPr lang="en-US" sz="1800" dirty="0"/>
          </a:p>
          <a:p>
            <a:pPr marL="342900" indent="-342900"/>
            <a:endParaRPr lang="en-US" sz="1800" dirty="0"/>
          </a:p>
        </p:txBody>
      </p:sp>
      <p:pic>
        <p:nvPicPr>
          <p:cNvPr id="59395" name="Picture 3" descr="C:\Users\Cahyadi\Pictures\images (3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15150" y="4295499"/>
            <a:ext cx="2152650" cy="1419501"/>
          </a:xfrm>
          <a:prstGeom prst="rect">
            <a:avLst/>
          </a:prstGeom>
          <a:noFill/>
        </p:spPr>
      </p:pic>
      <p:pic>
        <p:nvPicPr>
          <p:cNvPr id="59396" name="Picture 4" descr="C:\Users\Cahyadi\Pictures\DB22FF8A-D2FF-41CD-35176BA0A29871E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5470210"/>
            <a:ext cx="2133600" cy="1387789"/>
          </a:xfrm>
          <a:prstGeom prst="rect">
            <a:avLst/>
          </a:prstGeom>
          <a:noFill/>
        </p:spPr>
      </p:pic>
      <p:pic>
        <p:nvPicPr>
          <p:cNvPr id="59397" name="Picture 5" descr="C:\Users\Cahyadi\Pictures\fizz-phree-ki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11122" y="5486400"/>
            <a:ext cx="1816689" cy="1371600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6EA53A-F77F-4769-839A-E8BD594C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B2357-2B66-4444-9499-5124BF39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96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106362"/>
            <a:ext cx="9143999" cy="731838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TINDAKAN PERTOLONGAN PERTAMA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2377888"/>
            <a:ext cx="7086600" cy="445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4"/>
          <a:srcRect l="4762" r="3175"/>
          <a:stretch>
            <a:fillRect/>
          </a:stretch>
        </p:blipFill>
        <p:spPr bwMode="auto">
          <a:xfrm>
            <a:off x="50800" y="822419"/>
            <a:ext cx="5130800" cy="148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6" descr="C:\Users\hp431-hse\AppData\Roaming\PixelMetrics\CaptureWiz\Temp\3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6" y="5030257"/>
            <a:ext cx="1376458" cy="1147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uniqpost.com/wp-content/uploads/2012/06/3486268011_eb17b176db_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350" y="3733800"/>
            <a:ext cx="1319104" cy="1147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4" descr="http://4.bp.blogspot.com/-xOwqeSvGIg8/UZGrP-i9lCI/AAAAAAAAAEk/M598IiWkSW0/s1600/luka%2Bbaka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49437" y="4058083"/>
            <a:ext cx="1319104" cy="1147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6" descr="http://asuransindonesia.files.wordpress.com/2010/01/adscszyb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49437" y="5345843"/>
            <a:ext cx="1376459" cy="1147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A7C097-57F9-41F4-B7BD-43807D8DC6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63" t="4650" r="2661" b="18215"/>
          <a:stretch/>
        </p:blipFill>
        <p:spPr>
          <a:xfrm>
            <a:off x="7239000" y="2438400"/>
            <a:ext cx="1828800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09D014-9CB9-4FC9-BC79-B31D934CE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7282" y="4880847"/>
            <a:ext cx="1512235" cy="151223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C9573-61D3-45C1-B3DA-05E32677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71A06-CEB0-4BE1-B920-AD806DAF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00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TINDAKAN PENANGGULANGAN KEBAKARAN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673E23-3EB1-4A1C-AAF6-519EC7F8F7C7}" type="slidenum">
              <a:rPr lang="en-US" sz="1000"/>
              <a:pPr/>
              <a:t>32</a:t>
            </a:fld>
            <a:endParaRPr lang="en-US" sz="1000"/>
          </a:p>
        </p:txBody>
      </p:sp>
      <p:pic>
        <p:nvPicPr>
          <p:cNvPr id="80900" name="Picture 4" descr="http://m6.flexmedia.co.id/wp-content/uploads/2013/06/Tips-Cara-Mencegah-Kebakar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76601"/>
            <a:ext cx="1981200" cy="1447800"/>
          </a:xfrm>
          <a:prstGeom prst="rect">
            <a:avLst/>
          </a:prstGeom>
          <a:noFill/>
        </p:spPr>
      </p:pic>
      <p:pic>
        <p:nvPicPr>
          <p:cNvPr id="80902" name="Picture 6" descr="http://v-images2.antarafoto.com/gpr/1291200304/penanggulangan-dini-kebakaran-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2999"/>
            <a:ext cx="1981200" cy="2161309"/>
          </a:xfrm>
          <a:prstGeom prst="rect">
            <a:avLst/>
          </a:prstGeom>
          <a:noFill/>
        </p:spPr>
      </p:pic>
      <p:pic>
        <p:nvPicPr>
          <p:cNvPr id="38914" name="Picture 2" descr="D:\Project\Audio\Foto Simulasi\IMG_20141211_112429.jpg"/>
          <p:cNvPicPr>
            <a:picLocks noChangeAspect="1" noChangeArrowheads="1"/>
          </p:cNvPicPr>
          <p:nvPr/>
        </p:nvPicPr>
        <p:blipFill>
          <a:blip r:embed="rId4" cstate="print"/>
          <a:srcRect t="16667" b="5556"/>
          <a:stretch>
            <a:fillRect/>
          </a:stretch>
        </p:blipFill>
        <p:spPr bwMode="auto">
          <a:xfrm>
            <a:off x="0" y="4724400"/>
            <a:ext cx="1981200" cy="2133600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/>
          <a:srcRect l="5103" t="2212" r="899"/>
          <a:stretch>
            <a:fillRect/>
          </a:stretch>
        </p:blipFill>
        <p:spPr bwMode="auto">
          <a:xfrm>
            <a:off x="2286000" y="2876550"/>
            <a:ext cx="65532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905000" y="1219200"/>
            <a:ext cx="7086600" cy="16764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/>
              <a:t>	</a:t>
            </a:r>
            <a:r>
              <a:rPr lang="en-US" sz="1800" dirty="0" err="1"/>
              <a:t>Masing-masing</a:t>
            </a:r>
            <a:r>
              <a:rPr lang="en-US" sz="1800" dirty="0"/>
              <a:t> </a:t>
            </a:r>
            <a:r>
              <a:rPr lang="en-US" sz="1800" dirty="0" err="1"/>
              <a:t>bahan</a:t>
            </a:r>
            <a:r>
              <a:rPr lang="en-US" sz="1800" dirty="0"/>
              <a:t> B3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karakteristik</a:t>
            </a:r>
            <a:r>
              <a:rPr lang="en-US" sz="1800" dirty="0"/>
              <a:t> (</a:t>
            </a:r>
            <a:r>
              <a:rPr lang="en-US" sz="1800" dirty="0" err="1"/>
              <a:t>sifat</a:t>
            </a:r>
            <a:r>
              <a:rPr lang="en-US" sz="1800" dirty="0"/>
              <a:t> </a:t>
            </a:r>
            <a:r>
              <a:rPr lang="en-US" sz="1800" dirty="0" err="1"/>
              <a:t>fisik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kimia</a:t>
            </a:r>
            <a:r>
              <a:rPr lang="en-US" sz="1800" dirty="0"/>
              <a:t>) yang </a:t>
            </a:r>
            <a:r>
              <a:rPr lang="en-US" sz="1800" dirty="0" err="1"/>
              <a:t>berbeda-beda</a:t>
            </a:r>
            <a:r>
              <a:rPr lang="en-US" sz="1800" dirty="0"/>
              <a:t>,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sebab</a:t>
            </a:r>
            <a:r>
              <a:rPr lang="en-US" sz="1800" dirty="0"/>
              <a:t>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mengatasi</a:t>
            </a:r>
            <a:r>
              <a:rPr lang="en-US" sz="1800" dirty="0"/>
              <a:t> / </a:t>
            </a:r>
            <a:r>
              <a:rPr lang="en-US" sz="1800" dirty="0" err="1"/>
              <a:t>menanggulangi</a:t>
            </a:r>
            <a:r>
              <a:rPr lang="en-US" sz="1800" dirty="0"/>
              <a:t> </a:t>
            </a:r>
            <a:r>
              <a:rPr lang="en-US" sz="1800" dirty="0" err="1"/>
              <a:t>kebakaran</a:t>
            </a:r>
            <a:r>
              <a:rPr lang="en-US" sz="1800" dirty="0"/>
              <a:t> yang </a:t>
            </a:r>
            <a:r>
              <a:rPr lang="en-US" sz="1800" dirty="0" err="1"/>
              <a:t>diakibatkan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B3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MSDS </a:t>
            </a:r>
            <a:r>
              <a:rPr lang="en-US" sz="1800" dirty="0" err="1"/>
              <a:t>nya</a:t>
            </a:r>
            <a:r>
              <a:rPr lang="en-US" sz="1800" dirty="0"/>
              <a:t>.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	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penanganan</a:t>
            </a:r>
            <a:r>
              <a:rPr lang="en-US" sz="1800" dirty="0"/>
              <a:t> </a:t>
            </a:r>
            <a:r>
              <a:rPr lang="en-US" sz="1800" dirty="0" err="1"/>
              <a:t>kebakaran</a:t>
            </a:r>
            <a:r>
              <a:rPr lang="en-US" sz="1800" dirty="0"/>
              <a:t> yang </a:t>
            </a:r>
            <a:r>
              <a:rPr lang="en-US" sz="1800" dirty="0" err="1"/>
              <a:t>diakibatkan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bahan</a:t>
            </a:r>
            <a:r>
              <a:rPr lang="en-US" sz="1800" dirty="0"/>
              <a:t> solar 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6DFDC5-EF3F-426D-A55D-1833F665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239068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</a:rPr>
              <a:t>TINDAKAN MENGATASI KEBOCORAN DAN TUMPAHAN</a:t>
            </a:r>
          </a:p>
        </p:txBody>
      </p:sp>
      <p:pic>
        <p:nvPicPr>
          <p:cNvPr id="61442" name="Picture 2" descr="C:\Users\Cahyadi\Pictures\Spill Kit (1).jpg"/>
          <p:cNvPicPr>
            <a:picLocks noChangeAspect="1" noChangeArrowheads="1"/>
          </p:cNvPicPr>
          <p:nvPr/>
        </p:nvPicPr>
        <p:blipFill>
          <a:blip r:embed="rId2"/>
          <a:srcRect l="51694" t="16622" r="31497" b="65402"/>
          <a:stretch>
            <a:fillRect/>
          </a:stretch>
        </p:blipFill>
        <p:spPr bwMode="auto">
          <a:xfrm>
            <a:off x="3810000" y="1295400"/>
            <a:ext cx="1885950" cy="1371600"/>
          </a:xfrm>
          <a:prstGeom prst="rect">
            <a:avLst/>
          </a:prstGeom>
          <a:noFill/>
        </p:spPr>
      </p:pic>
      <p:pic>
        <p:nvPicPr>
          <p:cNvPr id="7" name="Picture 6" descr="D:\Project\Audio\Foto Simulasi\IMG_20141211_140728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819400"/>
            <a:ext cx="1752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 descr="C:\Users\Cahyadi\Pictures\Spill Kit (1).jpg"/>
          <p:cNvPicPr>
            <a:picLocks noChangeAspect="1" noChangeArrowheads="1"/>
          </p:cNvPicPr>
          <p:nvPr/>
        </p:nvPicPr>
        <p:blipFill>
          <a:blip r:embed="rId2"/>
          <a:srcRect l="50389" r="25229" b="45250"/>
          <a:stretch>
            <a:fillRect/>
          </a:stretch>
        </p:blipFill>
        <p:spPr bwMode="auto">
          <a:xfrm>
            <a:off x="3864254" y="4953000"/>
            <a:ext cx="1864788" cy="1447800"/>
          </a:xfrm>
          <a:prstGeom prst="rect">
            <a:avLst/>
          </a:prstGeom>
          <a:noFill/>
        </p:spPr>
      </p:pic>
      <p:pic>
        <p:nvPicPr>
          <p:cNvPr id="61444" name="Picture 4" descr="C:\Users\Cahyadi\Pictures\Spill Kit (1).jpg"/>
          <p:cNvPicPr>
            <a:picLocks noChangeAspect="1" noChangeArrowheads="1"/>
          </p:cNvPicPr>
          <p:nvPr/>
        </p:nvPicPr>
        <p:blipFill>
          <a:blip r:embed="rId2"/>
          <a:srcRect l="50139" t="49119" r="24300"/>
          <a:stretch>
            <a:fillRect/>
          </a:stretch>
        </p:blipFill>
        <p:spPr bwMode="auto">
          <a:xfrm>
            <a:off x="6629400" y="1295400"/>
            <a:ext cx="1981200" cy="1420812"/>
          </a:xfrm>
          <a:prstGeom prst="rect">
            <a:avLst/>
          </a:prstGeom>
          <a:noFill/>
        </p:spPr>
      </p:pic>
      <p:pic>
        <p:nvPicPr>
          <p:cNvPr id="61445" name="Picture 5" descr="C:\Users\Cahyadi\Pictures\Spill Kit (1).jpg"/>
          <p:cNvPicPr>
            <a:picLocks noChangeAspect="1" noChangeArrowheads="1"/>
          </p:cNvPicPr>
          <p:nvPr/>
        </p:nvPicPr>
        <p:blipFill>
          <a:blip r:embed="rId2"/>
          <a:srcRect l="75406" b="49951"/>
          <a:stretch>
            <a:fillRect/>
          </a:stretch>
        </p:blipFill>
        <p:spPr bwMode="auto">
          <a:xfrm>
            <a:off x="6629400" y="3048000"/>
            <a:ext cx="1974790" cy="1447800"/>
          </a:xfrm>
          <a:prstGeom prst="rect">
            <a:avLst/>
          </a:prstGeom>
          <a:noFill/>
        </p:spPr>
      </p:pic>
      <p:pic>
        <p:nvPicPr>
          <p:cNvPr id="61446" name="Picture 6" descr="C:\Users\Cahyadi\Pictures\Spill Kit (1).jpg"/>
          <p:cNvPicPr>
            <a:picLocks noChangeAspect="1" noChangeArrowheads="1"/>
          </p:cNvPicPr>
          <p:nvPr/>
        </p:nvPicPr>
        <p:blipFill>
          <a:blip r:embed="rId2"/>
          <a:srcRect l="75406" t="50049"/>
          <a:stretch>
            <a:fillRect/>
          </a:stretch>
        </p:blipFill>
        <p:spPr bwMode="auto">
          <a:xfrm>
            <a:off x="6629400" y="4876800"/>
            <a:ext cx="1981200" cy="1449658"/>
          </a:xfrm>
          <a:prstGeom prst="rect">
            <a:avLst/>
          </a:prstGeom>
          <a:noFill/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3429000" cy="54102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800" dirty="0" err="1"/>
              <a:t>Ceceran</a:t>
            </a:r>
            <a:r>
              <a:rPr lang="en-US" sz="1800" dirty="0"/>
              <a:t>  / </a:t>
            </a:r>
            <a:r>
              <a:rPr lang="en-US" sz="1800" dirty="0" err="1"/>
              <a:t>Tumpahan</a:t>
            </a:r>
            <a:r>
              <a:rPr lang="en-US" sz="1800" dirty="0"/>
              <a:t> B3</a:t>
            </a:r>
          </a:p>
          <a:p>
            <a:pPr>
              <a:buFont typeface="+mj-lt"/>
              <a:buAutoNum type="arabicPeriod"/>
            </a:pPr>
            <a:r>
              <a:rPr lang="en-US" sz="1800" dirty="0" err="1"/>
              <a:t>Persiapan</a:t>
            </a:r>
            <a:r>
              <a:rPr lang="en-US" sz="1800" dirty="0"/>
              <a:t> </a:t>
            </a:r>
            <a:r>
              <a:rPr lang="en-US" sz="1800" dirty="0" err="1"/>
              <a:t>pengendalian</a:t>
            </a:r>
            <a:r>
              <a:rPr lang="en-US" sz="1800" dirty="0"/>
              <a:t> (</a:t>
            </a:r>
            <a:r>
              <a:rPr lang="en-US" sz="1800" dirty="0" err="1"/>
              <a:t>Siapkan</a:t>
            </a:r>
            <a:r>
              <a:rPr lang="en-US" sz="1800" dirty="0"/>
              <a:t> spill kit </a:t>
            </a:r>
            <a:r>
              <a:rPr lang="en-US" sz="1800" dirty="0" err="1"/>
              <a:t>dan</a:t>
            </a:r>
            <a:r>
              <a:rPr lang="en-US" sz="1800" dirty="0"/>
              <a:t> APD)</a:t>
            </a:r>
          </a:p>
          <a:p>
            <a:pPr>
              <a:buFont typeface="+mj-lt"/>
              <a:buAutoNum type="arabicPeriod"/>
            </a:pPr>
            <a:r>
              <a:rPr lang="en-US" sz="1800" dirty="0" err="1"/>
              <a:t>Cegah</a:t>
            </a:r>
            <a:r>
              <a:rPr lang="en-US" sz="1800" dirty="0"/>
              <a:t> </a:t>
            </a:r>
            <a:r>
              <a:rPr lang="en-US" sz="1800" dirty="0" err="1"/>
              <a:t>ceceran</a:t>
            </a:r>
            <a:r>
              <a:rPr lang="en-US" sz="1800" dirty="0"/>
              <a:t> / </a:t>
            </a:r>
            <a:r>
              <a:rPr lang="en-US" sz="1800" dirty="0" err="1"/>
              <a:t>tumpahan</a:t>
            </a:r>
            <a:r>
              <a:rPr lang="en-US" sz="1800" dirty="0"/>
              <a:t> agar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melebar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spill kit (spill kit yang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disesuaikan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karakteristik</a:t>
            </a:r>
            <a:r>
              <a:rPr lang="en-US" sz="1800" dirty="0"/>
              <a:t> B3)</a:t>
            </a:r>
          </a:p>
          <a:p>
            <a:pPr>
              <a:buFont typeface="+mj-lt"/>
              <a:buAutoNum type="arabicPeriod"/>
            </a:pPr>
            <a:r>
              <a:rPr lang="en-US" sz="1800" dirty="0" err="1"/>
              <a:t>Tutup</a:t>
            </a:r>
            <a:r>
              <a:rPr lang="en-US" sz="1800" dirty="0"/>
              <a:t> </a:t>
            </a:r>
            <a:r>
              <a:rPr lang="en-US" sz="1800" dirty="0" err="1"/>
              <a:t>ceceran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pasir</a:t>
            </a:r>
            <a:r>
              <a:rPr lang="en-US" sz="1800" dirty="0"/>
              <a:t>, </a:t>
            </a:r>
            <a:r>
              <a:rPr lang="en-US" sz="1800" dirty="0" err="1"/>
              <a:t>tepung</a:t>
            </a:r>
            <a:r>
              <a:rPr lang="en-US" sz="1800" dirty="0"/>
              <a:t>,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sejenisnya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Bersihkan</a:t>
            </a:r>
            <a:r>
              <a:rPr lang="en-US" sz="1800" dirty="0"/>
              <a:t> </a:t>
            </a:r>
            <a:r>
              <a:rPr lang="en-US" sz="1800" dirty="0" err="1"/>
              <a:t>tumpahan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</a:t>
            </a:r>
            <a:r>
              <a:rPr lang="en-US" sz="1800" dirty="0" err="1"/>
              <a:t>pembersih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/>
              <a:t>Buang</a:t>
            </a:r>
            <a:r>
              <a:rPr lang="en-US" sz="1800" dirty="0"/>
              <a:t> </a:t>
            </a:r>
            <a:r>
              <a:rPr lang="en-US" sz="1800" dirty="0" err="1"/>
              <a:t>sisa</a:t>
            </a:r>
            <a:r>
              <a:rPr lang="en-US" sz="1800" dirty="0"/>
              <a:t> </a:t>
            </a:r>
            <a:r>
              <a:rPr lang="en-US" sz="1800" dirty="0" err="1"/>
              <a:t>pasir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sejenisnya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terkontaminasi</a:t>
            </a:r>
            <a:r>
              <a:rPr lang="en-US" sz="1800" dirty="0"/>
              <a:t> B3 </a:t>
            </a:r>
            <a:r>
              <a:rPr lang="en-US" sz="1800" dirty="0" err="1"/>
              <a:t>ke</a:t>
            </a:r>
            <a:r>
              <a:rPr lang="en-US" sz="1800" dirty="0"/>
              <a:t> TPS B3</a:t>
            </a:r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A3F5C9-67AB-4E02-9015-A9D97B5E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C66B6-9E1D-4947-8622-FE22F7D4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78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74342-142C-47F3-AA24-416568CA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75468-BE4B-471D-B4A3-9F1DFA52ACF7}"/>
              </a:ext>
            </a:extLst>
          </p:cNvPr>
          <p:cNvSpPr/>
          <p:nvPr/>
        </p:nvSpPr>
        <p:spPr>
          <a:xfrm>
            <a:off x="629556" y="412701"/>
            <a:ext cx="794294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menyimpan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</a:p>
          <a:p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memakai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memproduksi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</a:p>
          <a:p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dan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mengangkut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bahan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kimia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berbahaya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tempat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kerja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B44FF-A1BC-47CC-8093-873DDEEB930F}"/>
              </a:ext>
            </a:extLst>
          </p:cNvPr>
          <p:cNvSpPr/>
          <p:nvPr/>
        </p:nvSpPr>
        <p:spPr>
          <a:xfrm>
            <a:off x="629556" y="2362200"/>
            <a:ext cx="3505200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Mencegah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terjadinya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kecelakaan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kerja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penyakit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akibat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kerja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C0F55-FDA0-4665-9A0C-119EB34C26B1}"/>
              </a:ext>
            </a:extLst>
          </p:cNvPr>
          <p:cNvSpPr/>
          <p:nvPr/>
        </p:nvSpPr>
        <p:spPr>
          <a:xfrm>
            <a:off x="5067299" y="2355947"/>
            <a:ext cx="350520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Memulihkan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kondisi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lingkungan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hidup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yang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rusak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atau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tercemar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yang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diakibatkan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oleh B3.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74A12A-9B0B-468C-B55D-76903D3B7BC5}"/>
              </a:ext>
            </a:extLst>
          </p:cNvPr>
          <p:cNvSpPr/>
          <p:nvPr/>
        </p:nvSpPr>
        <p:spPr>
          <a:xfrm>
            <a:off x="4000500" y="1984488"/>
            <a:ext cx="11430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WAJIB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CDF3FB-FCD6-4738-A64D-5B0F142FC95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82156" y="1613030"/>
            <a:ext cx="2218872" cy="74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E21FCF-9069-4D74-B558-825FFDD5895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601028" y="1613030"/>
            <a:ext cx="2218871" cy="74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A16038-DA00-4F8B-A31F-C675B9F9DA3C}"/>
              </a:ext>
            </a:extLst>
          </p:cNvPr>
          <p:cNvSpPr/>
          <p:nvPr/>
        </p:nvSpPr>
        <p:spPr>
          <a:xfrm>
            <a:off x="2315027" y="4475218"/>
            <a:ext cx="45720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ID" dirty="0" err="1"/>
              <a:t>Penunjukan</a:t>
            </a:r>
            <a:r>
              <a:rPr lang="en-ID" dirty="0"/>
              <a:t> </a:t>
            </a:r>
            <a:r>
              <a:rPr lang="en-ID" dirty="0" err="1"/>
              <a:t>petugas</a:t>
            </a:r>
            <a:r>
              <a:rPr lang="en-ID" dirty="0"/>
              <a:t> K3 Kimia dan Ahli K3 Kimia.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7BDF954-B268-4C3A-9CFA-9DF3C5D0EDB9}"/>
              </a:ext>
            </a:extLst>
          </p:cNvPr>
          <p:cNvSpPr/>
          <p:nvPr/>
        </p:nvSpPr>
        <p:spPr>
          <a:xfrm>
            <a:off x="3643991" y="3965521"/>
            <a:ext cx="1914073" cy="527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C5A07B-D334-4AAF-B6F3-16800D2F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028" y="5346129"/>
            <a:ext cx="4572000" cy="14538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EB257A-865A-4A95-8837-15A707AC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640799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C8EA-1C1C-4AEF-8A60-FD15B4FE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3200" dirty="0"/>
              <a:t>SAMPAH DAN LIMBAH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2A31D5D-2351-4C5C-9450-44FD4CAD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362200"/>
            <a:ext cx="8077200" cy="10772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/>
            <a:r>
              <a:rPr kumimoji="0" lang="en-ID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Sampah</a:t>
            </a:r>
            <a:r>
              <a:rPr kumimoji="0" lang="en-ID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  <a:r>
              <a:rPr kumimoji="0" lang="en-ID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adalah</a:t>
            </a:r>
            <a:r>
              <a:rPr lang="en-ID" sz="3200" dirty="0">
                <a:solidFill>
                  <a:prstClr val="black"/>
                </a:solidFill>
                <a:latin typeface="Agency FB" panose="020B0503020202020204" pitchFamily="34" charset="0"/>
              </a:rPr>
              <a:t> </a:t>
            </a:r>
            <a:r>
              <a:rPr lang="en-ID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sisa</a:t>
            </a:r>
            <a:r>
              <a:rPr lang="en-ID" sz="3200" dirty="0">
                <a:solidFill>
                  <a:prstClr val="black"/>
                </a:solidFill>
                <a:latin typeface="Agency FB" panose="020B0503020202020204" pitchFamily="34" charset="0"/>
              </a:rPr>
              <a:t> </a:t>
            </a:r>
            <a:r>
              <a:rPr lang="en-ID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kegiatan</a:t>
            </a:r>
            <a:r>
              <a:rPr lang="en-ID" sz="3200" dirty="0">
                <a:solidFill>
                  <a:prstClr val="black"/>
                </a:solidFill>
                <a:latin typeface="Agency FB" panose="020B0503020202020204" pitchFamily="34" charset="0"/>
              </a:rPr>
              <a:t> </a:t>
            </a:r>
            <a:r>
              <a:rPr lang="en-ID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sehari-hari</a:t>
            </a:r>
            <a:r>
              <a:rPr lang="en-ID" sz="3200" dirty="0">
                <a:solidFill>
                  <a:prstClr val="black"/>
                </a:solidFill>
                <a:latin typeface="Agency FB" panose="020B0503020202020204" pitchFamily="34" charset="0"/>
              </a:rPr>
              <a:t> </a:t>
            </a:r>
            <a:r>
              <a:rPr lang="en-ID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manusia</a:t>
            </a:r>
            <a:r>
              <a:rPr lang="en-ID" sz="3200" dirty="0">
                <a:solidFill>
                  <a:prstClr val="black"/>
                </a:solidFill>
                <a:latin typeface="Agency FB" panose="020B0503020202020204" pitchFamily="34" charset="0"/>
              </a:rPr>
              <a:t> dan/</a:t>
            </a:r>
            <a:r>
              <a:rPr lang="en-ID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atau</a:t>
            </a:r>
            <a:r>
              <a:rPr lang="en-ID" sz="3200" dirty="0">
                <a:solidFill>
                  <a:prstClr val="black"/>
                </a:solidFill>
                <a:latin typeface="Agency FB" panose="020B0503020202020204" pitchFamily="34" charset="0"/>
              </a:rPr>
              <a:t> proses </a:t>
            </a:r>
            <a:r>
              <a:rPr lang="en-ID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alam</a:t>
            </a:r>
            <a:r>
              <a:rPr lang="en-ID" sz="3200" dirty="0">
                <a:solidFill>
                  <a:prstClr val="black"/>
                </a:solidFill>
                <a:latin typeface="Agency FB" panose="020B0503020202020204" pitchFamily="34" charset="0"/>
              </a:rPr>
              <a:t> yang </a:t>
            </a:r>
            <a:r>
              <a:rPr lang="en-ID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berbentuk</a:t>
            </a:r>
            <a:r>
              <a:rPr lang="en-ID" sz="3200" dirty="0">
                <a:solidFill>
                  <a:prstClr val="black"/>
                </a:solidFill>
                <a:latin typeface="Agency FB" panose="020B0503020202020204" pitchFamily="34" charset="0"/>
              </a:rPr>
              <a:t> </a:t>
            </a:r>
            <a:r>
              <a:rPr lang="en-ID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padat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21E94-7C59-4C54-A8FD-1BCB9E2D8DAF}"/>
              </a:ext>
            </a:extLst>
          </p:cNvPr>
          <p:cNvSpPr/>
          <p:nvPr/>
        </p:nvSpPr>
        <p:spPr>
          <a:xfrm>
            <a:off x="3912851" y="5334000"/>
            <a:ext cx="49263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Undang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Undang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32 </a:t>
            </a: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Tahun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2009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7DE5B2A8-4A63-409E-B259-673BDBBD1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85226"/>
            <a:ext cx="8077200" cy="584775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/>
            <a:r>
              <a:rPr lang="es-ES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Limbah</a:t>
            </a:r>
            <a:r>
              <a:rPr lang="es-ES" sz="3200" dirty="0">
                <a:solidFill>
                  <a:prstClr val="black"/>
                </a:solidFill>
                <a:latin typeface="Agency FB" panose="020B0503020202020204" pitchFamily="34" charset="0"/>
              </a:rPr>
              <a:t> </a:t>
            </a:r>
            <a:r>
              <a:rPr lang="es-ES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adalah</a:t>
            </a:r>
            <a:r>
              <a:rPr lang="es-ES" sz="3200" dirty="0">
                <a:solidFill>
                  <a:prstClr val="black"/>
                </a:solidFill>
                <a:latin typeface="Agency FB" panose="020B0503020202020204" pitchFamily="34" charset="0"/>
              </a:rPr>
              <a:t> sisa </a:t>
            </a:r>
            <a:r>
              <a:rPr lang="es-ES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suatu</a:t>
            </a:r>
            <a:r>
              <a:rPr lang="es-ES" sz="3200" dirty="0">
                <a:solidFill>
                  <a:prstClr val="black"/>
                </a:solidFill>
                <a:latin typeface="Agency FB" panose="020B0503020202020204" pitchFamily="34" charset="0"/>
              </a:rPr>
              <a:t> </a:t>
            </a:r>
            <a:r>
              <a:rPr lang="es-ES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usaha</a:t>
            </a:r>
            <a:r>
              <a:rPr lang="es-ES" sz="3200" dirty="0">
                <a:solidFill>
                  <a:prstClr val="black"/>
                </a:solidFill>
                <a:latin typeface="Agency FB" panose="020B0503020202020204" pitchFamily="34" charset="0"/>
              </a:rPr>
              <a:t> dan/</a:t>
            </a:r>
            <a:r>
              <a:rPr lang="es-ES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atau</a:t>
            </a:r>
            <a:r>
              <a:rPr lang="es-ES" sz="3200" dirty="0">
                <a:solidFill>
                  <a:prstClr val="black"/>
                </a:solidFill>
                <a:latin typeface="Agency FB" panose="020B0503020202020204" pitchFamily="34" charset="0"/>
              </a:rPr>
              <a:t> </a:t>
            </a:r>
            <a:r>
              <a:rPr lang="es-ES" sz="3200" dirty="0" err="1">
                <a:solidFill>
                  <a:prstClr val="black"/>
                </a:solidFill>
                <a:latin typeface="Agency FB" panose="020B0503020202020204" pitchFamily="34" charset="0"/>
              </a:rPr>
              <a:t>kegiatan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E0343-F884-431F-A890-075211DDEE6C}"/>
              </a:ext>
            </a:extLst>
          </p:cNvPr>
          <p:cNvSpPr/>
          <p:nvPr/>
        </p:nvSpPr>
        <p:spPr>
          <a:xfrm>
            <a:off x="3979906" y="3651092"/>
            <a:ext cx="49263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Undang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Undang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18 </a:t>
            </a: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Tahun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FFFF6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2008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E188B-06EE-4FFC-922A-755A2896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7E27B-7322-438E-9A01-3083B0B0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57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F5204-FA12-4CEE-A31A-975D0731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1974" cy="68580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33A382C-391A-4F43-A917-8063A5969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772982"/>
              </p:ext>
            </p:extLst>
          </p:nvPr>
        </p:nvGraphicFramePr>
        <p:xfrm>
          <a:off x="381000" y="1219200"/>
          <a:ext cx="82296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4A49D8B-0BD2-48C8-815A-6F1EA4FA0FCD}"/>
              </a:ext>
            </a:extLst>
          </p:cNvPr>
          <p:cNvSpPr txBox="1"/>
          <p:nvPr/>
        </p:nvSpPr>
        <p:spPr>
          <a:xfrm>
            <a:off x="838200" y="612654"/>
            <a:ext cx="2977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JENIS LIMBAH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E1C68-A7E1-4237-B300-7BA72D0F0D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628" r="1564" b="10000"/>
          <a:stretch/>
        </p:blipFill>
        <p:spPr>
          <a:xfrm>
            <a:off x="533401" y="5181600"/>
            <a:ext cx="2057400" cy="1371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36346-64E5-4CA0-B02D-F50B7084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9A629-B9E7-4CCF-A11E-C1CAF152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40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DCB5-B85B-4030-8231-76CCDA34E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6200"/>
            <a:ext cx="7848600" cy="1143000"/>
          </a:xfrm>
        </p:spPr>
        <p:txBody>
          <a:bodyPr>
            <a:normAutofit/>
          </a:bodyPr>
          <a:lstStyle/>
          <a:p>
            <a:r>
              <a:rPr lang="en-ID" dirty="0"/>
              <a:t>LIMBAH CAIR DOMESTIK</a:t>
            </a:r>
            <a:endParaRPr lang="en-ID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BB7CB-F0E2-48EC-BA80-7C799E43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66059-7546-4632-99BD-09D8F929B96B}"/>
              </a:ext>
            </a:extLst>
          </p:cNvPr>
          <p:cNvSpPr/>
          <p:nvPr/>
        </p:nvSpPr>
        <p:spPr>
          <a:xfrm>
            <a:off x="750051" y="921603"/>
            <a:ext cx="8241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Air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limbah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domestik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air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limbah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berasal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dari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aktivitas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hidup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sehari-hari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manusia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berhubungan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pemakaian</a:t>
            </a:r>
            <a:r>
              <a:rPr lang="en-ID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air.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6CEFB9B-3D57-4383-B5FA-9F73013002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919232"/>
              </p:ext>
            </p:extLst>
          </p:nvPr>
        </p:nvGraphicFramePr>
        <p:xfrm>
          <a:off x="135637" y="647700"/>
          <a:ext cx="8839200" cy="5414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8130" name="Picture 2" descr="Image result for limbah cair domestik">
            <a:extLst>
              <a:ext uri="{FF2B5EF4-FFF2-40B4-BE49-F238E27FC236}">
                <a16:creationId xmlns:a16="http://schemas.microsoft.com/office/drawing/2014/main" id="{2BCBF5BD-E9A8-4F7F-B5F4-7190E28C6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631" y="3421743"/>
            <a:ext cx="4408969" cy="32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D1DF62-6A5B-46F4-BB6E-DCFBCA14C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51" y="4800600"/>
            <a:ext cx="4268752" cy="191945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14D7C-4003-4966-A71D-134EB39C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63062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B99EE6-A596-4CED-B451-DD4DF79E97DC}"/>
              </a:ext>
            </a:extLst>
          </p:cNvPr>
          <p:cNvSpPr/>
          <p:nvPr/>
        </p:nvSpPr>
        <p:spPr>
          <a:xfrm>
            <a:off x="685800" y="1752600"/>
            <a:ext cx="81343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buFont typeface="+mj-lt"/>
              <a:buAutoNum type="arabicPeriod"/>
            </a:pP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Menjamin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seluruh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yang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dihasilkan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masuk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instalasi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pengolahan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Menggunakan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instalasi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pengolahan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dan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saluran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kedap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sehingga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tidak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terjadi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perembesan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lingkungan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Memisahkan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saluran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pengumpulan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dengan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saluran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hujan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Melakukan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pengolahan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sehingga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mutu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yang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dibuang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sumber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tidak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melampaui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baku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mutu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Tidak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melakukan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pengenceran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dalam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aliran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buangan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Menetapkan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penaatan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untuk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pengambilan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contoh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uji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dan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koordinat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penaatan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; dan 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Memasang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alat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ukur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debit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atau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laju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alir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air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limbah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domestik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di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titik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D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penaatan</a:t>
            </a:r>
            <a:r>
              <a:rPr lang="en-ID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1C0359-2EA8-4730-BD8C-9970FF00930D}"/>
              </a:ext>
            </a:extLst>
          </p:cNvPr>
          <p:cNvSpPr/>
          <p:nvPr/>
        </p:nvSpPr>
        <p:spPr>
          <a:xfrm>
            <a:off x="1866900" y="381000"/>
            <a:ext cx="5410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TUJUAN PEMANTAUAN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090810-7316-44A6-A536-7CB48BEF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40922-E924-4A1E-8007-28B6E6D5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4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29CF4A-0E20-46AE-B803-7F6E0BF1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7" y="2743200"/>
            <a:ext cx="3205163" cy="31559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192253-DE2C-4E72-839F-D0F8FC74941B}"/>
              </a:ext>
            </a:extLst>
          </p:cNvPr>
          <p:cNvSpPr/>
          <p:nvPr/>
        </p:nvSpPr>
        <p:spPr>
          <a:xfrm>
            <a:off x="990600" y="885967"/>
            <a:ext cx="7010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200" dirty="0">
                <a:latin typeface="Arial Narrow" panose="020B0606020202030204" pitchFamily="34" charset="0"/>
              </a:rPr>
              <a:t>HASIL PEMANTAUAN DAN BAKU MUTU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132468E-0D4C-436A-81CD-4D5B90858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266863"/>
              </p:ext>
            </p:extLst>
          </p:nvPr>
        </p:nvGraphicFramePr>
        <p:xfrm>
          <a:off x="152400" y="965200"/>
          <a:ext cx="54102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A7899F-F832-4347-A060-4A565817E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0D723-5BA9-4F9A-8AD1-BCAB7C45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0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A16FEC-E3C1-4514-AC83-C05772263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5638800" cy="4493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21B4AE-FE98-489F-8A9B-0C8D72637058}"/>
              </a:ext>
            </a:extLst>
          </p:cNvPr>
          <p:cNvSpPr/>
          <p:nvPr/>
        </p:nvSpPr>
        <p:spPr>
          <a:xfrm>
            <a:off x="3276600" y="2057400"/>
            <a:ext cx="5638800" cy="483432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20000">
                <a:schemeClr val="bg1"/>
              </a:gs>
              <a:gs pos="6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EDBC430-98CB-4615-966C-15755FB09BCE}" type="slidenum">
              <a:rPr lang="en-US"/>
              <a:pPr eaLnBrk="1" hangingPunct="1"/>
              <a:t>4</a:t>
            </a:fld>
            <a:endParaRPr lang="en-US"/>
          </a:p>
        </p:txBody>
      </p:sp>
      <p:sp>
        <p:nvSpPr>
          <p:cNvPr id="27650" name="WordArt 2"/>
          <p:cNvSpPr>
            <a:spLocks noChangeArrowheads="1" noChangeShapeType="1" noTextEdit="1"/>
          </p:cNvSpPr>
          <p:nvPr/>
        </p:nvSpPr>
        <p:spPr bwMode="auto">
          <a:xfrm>
            <a:off x="419100" y="953309"/>
            <a:ext cx="8305800" cy="5847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133"/>
              </a:avLst>
            </a:prstTxWarp>
          </a:bodyPr>
          <a:lstStyle/>
          <a:p>
            <a:pPr algn="ctr"/>
            <a:r>
              <a:rPr lang="en-US" sz="3600" kern="10" spc="720" dirty="0">
                <a:solidFill>
                  <a:srgbClr val="C00000"/>
                </a:solidFill>
                <a:effectLst>
                  <a:outerShdw dist="45791" dir="3378596" algn="ctr" rotWithShape="0">
                    <a:srgbClr val="4D4D4D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BAHAN BERBAHAYA DAN BERACUN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62016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itchFamily="34" charset="0"/>
              </a:rPr>
              <a:t>PENGELOLAAN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397513" y="2885823"/>
            <a:ext cx="4409613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err="1"/>
              <a:t>Pengelolaan</a:t>
            </a:r>
            <a:r>
              <a:rPr lang="en-US" dirty="0"/>
              <a:t> B3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yang </a:t>
            </a:r>
            <a:r>
              <a:rPr lang="en-US" dirty="0" err="1"/>
              <a:t>menghasilkan</a:t>
            </a:r>
            <a:r>
              <a:rPr lang="en-US" dirty="0"/>
              <a:t>, </a:t>
            </a:r>
            <a:r>
              <a:rPr lang="en-US" dirty="0" err="1"/>
              <a:t>mengangkut</a:t>
            </a:r>
            <a:r>
              <a:rPr lang="en-US" dirty="0"/>
              <a:t>, </a:t>
            </a:r>
            <a:r>
              <a:rPr lang="en-US" dirty="0" err="1"/>
              <a:t>mengedarkan</a:t>
            </a:r>
            <a:r>
              <a:rPr lang="en-US" dirty="0"/>
              <a:t>, </a:t>
            </a:r>
            <a:r>
              <a:rPr lang="en-US" dirty="0" err="1"/>
              <a:t>menyimpan</a:t>
            </a:r>
            <a:r>
              <a:rPr lang="en-US" dirty="0"/>
              <a:t>, </a:t>
            </a:r>
            <a:r>
              <a:rPr lang="en-US" dirty="0" err="1"/>
              <a:t>menggunakan</a:t>
            </a:r>
            <a:r>
              <a:rPr lang="en-US" dirty="0"/>
              <a:t> dan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membuang</a:t>
            </a:r>
            <a:r>
              <a:rPr lang="en-US" dirty="0"/>
              <a:t> B3</a:t>
            </a:r>
            <a:r>
              <a:rPr lang="en-US" b="1" i="1" dirty="0">
                <a:solidFill>
                  <a:srgbClr val="FFFF00"/>
                </a:solidFill>
              </a:rPr>
              <a:t> 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35CFCA-3F7E-4A7A-A735-BE49A719E49E}"/>
              </a:ext>
            </a:extLst>
          </p:cNvPr>
          <p:cNvSpPr/>
          <p:nvPr/>
        </p:nvSpPr>
        <p:spPr>
          <a:xfrm>
            <a:off x="3444571" y="5458161"/>
            <a:ext cx="54745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Peraturan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Pemerintah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74 </a:t>
            </a:r>
            <a:r>
              <a:rPr 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Tahun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2001</a:t>
            </a:r>
            <a:endParaRPr lang="en-US" sz="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A2B684-6CE9-4A52-AF7B-A6B32971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4193854735"/>
      </p:ext>
    </p:extLst>
  </p:cSld>
  <p:clrMapOvr>
    <a:masterClrMapping/>
  </p:clrMapOvr>
  <p:transition spd="med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DCB5-B85B-4030-8231-76CCDA34E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1000"/>
            <a:ext cx="7848600" cy="1143000"/>
          </a:xfrm>
        </p:spPr>
        <p:txBody>
          <a:bodyPr>
            <a:normAutofit/>
          </a:bodyPr>
          <a:lstStyle/>
          <a:p>
            <a:r>
              <a:rPr lang="en-ID" dirty="0"/>
              <a:t>LIMBAH CAIR INDUSTRI</a:t>
            </a:r>
            <a:endParaRPr lang="en-ID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BB7CB-F0E2-48EC-BA80-7C799E43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6CEFB9B-3D57-4383-B5FA-9F73013002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259864"/>
              </p:ext>
            </p:extLst>
          </p:nvPr>
        </p:nvGraphicFramePr>
        <p:xfrm>
          <a:off x="209550" y="1295400"/>
          <a:ext cx="8401050" cy="5414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D209732-B9E8-4704-B77D-8DBCB5654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891" y="3349242"/>
            <a:ext cx="3073613" cy="30736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7577A-450D-43E6-BBC4-63F582ED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82378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C3C1-B44B-4FA3-BE9D-F5B65561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68439"/>
            <a:ext cx="8229600" cy="715962"/>
          </a:xfrm>
        </p:spPr>
        <p:txBody>
          <a:bodyPr>
            <a:normAutofit/>
          </a:bodyPr>
          <a:lstStyle/>
          <a:p>
            <a:r>
              <a:rPr lang="en-ID" dirty="0">
                <a:solidFill>
                  <a:schemeClr val="tx1"/>
                </a:solidFill>
              </a:rPr>
              <a:t>LIMBAH DOMESTIK PADAT / SAMPAH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AC55C-FDD0-412F-A1E3-F49F9002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D56E558-84B8-4EBA-B1DD-5E9283F1C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623641"/>
              </p:ext>
            </p:extLst>
          </p:nvPr>
        </p:nvGraphicFramePr>
        <p:xfrm>
          <a:off x="-914400" y="1504950"/>
          <a:ext cx="7543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5F1DE8-09C3-4FA9-BACD-B9C215955A48}"/>
              </a:ext>
            </a:extLst>
          </p:cNvPr>
          <p:cNvSpPr/>
          <p:nvPr/>
        </p:nvSpPr>
        <p:spPr>
          <a:xfrm>
            <a:off x="5867400" y="1504950"/>
            <a:ext cx="3124200" cy="48514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800" b="1" dirty="0" err="1">
                <a:latin typeface="Arial Narrow" panose="020B0606020202030204" pitchFamily="34" charset="0"/>
              </a:rPr>
              <a:t>Pemilahan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sampah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meliputi</a:t>
            </a:r>
            <a:r>
              <a:rPr lang="en-ID" sz="1800" b="1" dirty="0">
                <a:latin typeface="Arial Narrow" panose="020B0606020202030204" pitchFamily="34" charset="0"/>
              </a:rPr>
              <a:t> : </a:t>
            </a:r>
          </a:p>
          <a:p>
            <a:pPr marL="342900" indent="-342900">
              <a:buAutoNum type="alphaLcPeriod"/>
            </a:pPr>
            <a:r>
              <a:rPr lang="en-ID" sz="1800" b="1" dirty="0" err="1">
                <a:latin typeface="Arial Narrow" panose="020B0606020202030204" pitchFamily="34" charset="0"/>
              </a:rPr>
              <a:t>sampah</a:t>
            </a:r>
            <a:r>
              <a:rPr lang="en-ID" sz="1800" b="1" dirty="0">
                <a:latin typeface="Arial Narrow" panose="020B0606020202030204" pitchFamily="34" charset="0"/>
              </a:rPr>
              <a:t> yang </a:t>
            </a:r>
            <a:r>
              <a:rPr lang="en-ID" sz="1800" b="1" dirty="0" err="1">
                <a:latin typeface="Arial Narrow" panose="020B0606020202030204" pitchFamily="34" charset="0"/>
              </a:rPr>
              <a:t>mengandung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bahan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berbahaya</a:t>
            </a:r>
            <a:r>
              <a:rPr lang="en-ID" sz="1800" b="1" dirty="0">
                <a:latin typeface="Arial Narrow" panose="020B0606020202030204" pitchFamily="34" charset="0"/>
              </a:rPr>
              <a:t> dan </a:t>
            </a:r>
            <a:r>
              <a:rPr lang="en-ID" sz="1800" b="1" dirty="0" err="1">
                <a:latin typeface="Arial Narrow" panose="020B0606020202030204" pitchFamily="34" charset="0"/>
              </a:rPr>
              <a:t>beracun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serta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limbah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bahan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berbahaya</a:t>
            </a:r>
            <a:r>
              <a:rPr lang="en-ID" sz="1800" b="1" dirty="0">
                <a:latin typeface="Arial Narrow" panose="020B0606020202030204" pitchFamily="34" charset="0"/>
              </a:rPr>
              <a:t> dan </a:t>
            </a:r>
            <a:r>
              <a:rPr lang="en-ID" sz="1800" b="1" dirty="0" err="1">
                <a:latin typeface="Arial Narrow" panose="020B0606020202030204" pitchFamily="34" charset="0"/>
              </a:rPr>
              <a:t>beracun</a:t>
            </a:r>
            <a:r>
              <a:rPr lang="en-ID" sz="1800" b="1" dirty="0">
                <a:latin typeface="Arial Narrow" panose="020B0606020202030204" pitchFamily="34" charset="0"/>
              </a:rPr>
              <a:t>; </a:t>
            </a:r>
          </a:p>
          <a:p>
            <a:pPr marL="342900" indent="-342900">
              <a:buAutoNum type="alphaLcPeriod"/>
            </a:pPr>
            <a:r>
              <a:rPr lang="en-ID" sz="1800" b="1" dirty="0" err="1">
                <a:latin typeface="Arial Narrow" panose="020B0606020202030204" pitchFamily="34" charset="0"/>
              </a:rPr>
              <a:t>Sampah</a:t>
            </a:r>
            <a:r>
              <a:rPr lang="en-ID" sz="1800" b="1" dirty="0">
                <a:latin typeface="Arial Narrow" panose="020B0606020202030204" pitchFamily="34" charset="0"/>
              </a:rPr>
              <a:t> yang </a:t>
            </a:r>
            <a:r>
              <a:rPr lang="en-ID" sz="1800" b="1" dirty="0" err="1">
                <a:latin typeface="Arial Narrow" panose="020B0606020202030204" pitchFamily="34" charset="0"/>
              </a:rPr>
              <a:t>mudah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terurai</a:t>
            </a:r>
            <a:r>
              <a:rPr lang="en-ID" sz="1800" b="1" dirty="0">
                <a:latin typeface="Arial Narrow" panose="020B0606020202030204" pitchFamily="34" charset="0"/>
              </a:rPr>
              <a:t>;</a:t>
            </a:r>
          </a:p>
          <a:p>
            <a:pPr marL="342900" indent="-342900">
              <a:buAutoNum type="alphaLcPeriod"/>
            </a:pPr>
            <a:r>
              <a:rPr lang="en-ID" sz="1800" b="1" dirty="0" err="1">
                <a:latin typeface="Arial Narrow" panose="020B0606020202030204" pitchFamily="34" charset="0"/>
              </a:rPr>
              <a:t>Sampah</a:t>
            </a:r>
            <a:r>
              <a:rPr lang="en-ID" sz="1800" b="1" dirty="0">
                <a:latin typeface="Arial Narrow" panose="020B0606020202030204" pitchFamily="34" charset="0"/>
              </a:rPr>
              <a:t> yang </a:t>
            </a:r>
            <a:r>
              <a:rPr lang="en-ID" sz="1800" b="1" dirty="0" err="1">
                <a:latin typeface="Arial Narrow" panose="020B0606020202030204" pitchFamily="34" charset="0"/>
              </a:rPr>
              <a:t>dapat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digunakan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kembali</a:t>
            </a:r>
            <a:r>
              <a:rPr lang="en-ID" sz="1800" b="1" dirty="0">
                <a:latin typeface="Arial Narrow" panose="020B0606020202030204" pitchFamily="34" charset="0"/>
              </a:rPr>
              <a:t>; </a:t>
            </a:r>
          </a:p>
          <a:p>
            <a:pPr marL="342900" indent="-342900">
              <a:buAutoNum type="alphaLcPeriod"/>
            </a:pPr>
            <a:r>
              <a:rPr lang="en-ID" sz="1800" b="1" dirty="0" err="1">
                <a:latin typeface="Arial Narrow" panose="020B0606020202030204" pitchFamily="34" charset="0"/>
              </a:rPr>
              <a:t>Sampah</a:t>
            </a:r>
            <a:r>
              <a:rPr lang="en-ID" sz="1800" b="1" dirty="0">
                <a:latin typeface="Arial Narrow" panose="020B0606020202030204" pitchFamily="34" charset="0"/>
              </a:rPr>
              <a:t> yang </a:t>
            </a:r>
            <a:r>
              <a:rPr lang="en-ID" sz="1800" b="1" dirty="0" err="1">
                <a:latin typeface="Arial Narrow" panose="020B0606020202030204" pitchFamily="34" charset="0"/>
              </a:rPr>
              <a:t>dapat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didaur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ulang</a:t>
            </a:r>
            <a:r>
              <a:rPr lang="en-ID" sz="1800" b="1" dirty="0">
                <a:latin typeface="Arial Narrow" panose="020B0606020202030204" pitchFamily="34" charset="0"/>
              </a:rPr>
              <a:t>; </a:t>
            </a:r>
          </a:p>
          <a:p>
            <a:pPr marL="342900" indent="-342900">
              <a:buAutoNum type="alphaLcPeriod"/>
            </a:pPr>
            <a:r>
              <a:rPr lang="en-ID" sz="1800" b="1" dirty="0" err="1">
                <a:latin typeface="Arial Narrow" panose="020B0606020202030204" pitchFamily="34" charset="0"/>
              </a:rPr>
              <a:t>Sampah</a:t>
            </a:r>
            <a:r>
              <a:rPr lang="en-ID" sz="1800" b="1" dirty="0">
                <a:latin typeface="Arial Narrow" panose="020B0606020202030204" pitchFamily="34" charset="0"/>
              </a:rPr>
              <a:t> </a:t>
            </a:r>
            <a:r>
              <a:rPr lang="en-ID" sz="1800" b="1" dirty="0" err="1">
                <a:latin typeface="Arial Narrow" panose="020B0606020202030204" pitchFamily="34" charset="0"/>
              </a:rPr>
              <a:t>lainnya</a:t>
            </a:r>
            <a:r>
              <a:rPr lang="en-ID" sz="1800" b="1" dirty="0">
                <a:latin typeface="Arial Narrow" panose="020B0606020202030204" pitchFamily="34" charset="0"/>
              </a:rPr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7E9DCA-C756-418D-9FEC-7385D30AFE69}"/>
              </a:ext>
            </a:extLst>
          </p:cNvPr>
          <p:cNvSpPr/>
          <p:nvPr/>
        </p:nvSpPr>
        <p:spPr>
          <a:xfrm>
            <a:off x="3048000" y="1413075"/>
            <a:ext cx="2667000" cy="12954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C3A2E5-B259-4585-960E-8FA16440F89B}"/>
              </a:ext>
            </a:extLst>
          </p:cNvPr>
          <p:cNvSpPr txBox="1">
            <a:spLocks/>
          </p:cNvSpPr>
          <p:nvPr/>
        </p:nvSpPr>
        <p:spPr>
          <a:xfrm>
            <a:off x="3276600" y="1003401"/>
            <a:ext cx="2438400" cy="437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D" sz="1000" dirty="0" err="1"/>
              <a:t>Kewajiban</a:t>
            </a:r>
            <a:r>
              <a:rPr lang="en-ID" sz="1000" dirty="0"/>
              <a:t> </a:t>
            </a:r>
            <a:r>
              <a:rPr lang="en-ID" sz="1000" dirty="0" err="1"/>
              <a:t>Produsen</a:t>
            </a:r>
            <a:r>
              <a:rPr lang="en-ID" sz="1000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385DE-7EFF-43C0-BBCF-203F861F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2763964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C8EA-1C1C-4AEF-8A60-FD15B4FE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3200" dirty="0"/>
              <a:t>LIMBAH BAHAN BERBHAYA DAN BERACUN (B3)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2A31D5D-2351-4C5C-9450-44FD4CAD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45" y="2362200"/>
            <a:ext cx="8601455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/>
            <a:r>
              <a:rPr lang="en-ID" sz="3200" dirty="0" err="1">
                <a:latin typeface="Agency FB" panose="020B0503020202020204" pitchFamily="34" charset="0"/>
              </a:rPr>
              <a:t>Limbah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bahan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berbahaya</a:t>
            </a:r>
            <a:r>
              <a:rPr lang="en-ID" sz="3200" dirty="0">
                <a:latin typeface="Agency FB" panose="020B0503020202020204" pitchFamily="34" charset="0"/>
              </a:rPr>
              <a:t> dan </a:t>
            </a:r>
            <a:r>
              <a:rPr lang="en-ID" sz="3200" dirty="0" err="1">
                <a:latin typeface="Agency FB" panose="020B0503020202020204" pitchFamily="34" charset="0"/>
              </a:rPr>
              <a:t>beracun</a:t>
            </a:r>
            <a:r>
              <a:rPr lang="en-ID" sz="3200" dirty="0">
                <a:latin typeface="Agency FB" panose="020B0503020202020204" pitchFamily="34" charset="0"/>
              </a:rPr>
              <a:t>, yang </a:t>
            </a:r>
            <a:r>
              <a:rPr lang="en-ID" sz="3200" dirty="0" err="1">
                <a:latin typeface="Agency FB" panose="020B0503020202020204" pitchFamily="34" charset="0"/>
              </a:rPr>
              <a:t>selanjutnya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disebut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Limbah</a:t>
            </a:r>
            <a:r>
              <a:rPr lang="en-ID" sz="3200" dirty="0">
                <a:latin typeface="Agency FB" panose="020B0503020202020204" pitchFamily="34" charset="0"/>
              </a:rPr>
              <a:t> B3, </a:t>
            </a:r>
            <a:r>
              <a:rPr lang="en-ID" sz="3200" dirty="0" err="1">
                <a:latin typeface="Agency FB" panose="020B0503020202020204" pitchFamily="34" charset="0"/>
              </a:rPr>
              <a:t>adalah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sisa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suatu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usaha</a:t>
            </a:r>
            <a:r>
              <a:rPr lang="en-ID" sz="3200" dirty="0">
                <a:latin typeface="Agency FB" panose="020B0503020202020204" pitchFamily="34" charset="0"/>
              </a:rPr>
              <a:t> dan/</a:t>
            </a:r>
            <a:r>
              <a:rPr lang="en-ID" sz="3200" dirty="0" err="1">
                <a:latin typeface="Agency FB" panose="020B0503020202020204" pitchFamily="34" charset="0"/>
              </a:rPr>
              <a:t>atau</a:t>
            </a:r>
            <a:r>
              <a:rPr lang="en-ID" sz="3200" dirty="0">
                <a:latin typeface="Agency FB" panose="020B0503020202020204" pitchFamily="34" charset="0"/>
              </a:rPr>
              <a:t> </a:t>
            </a:r>
            <a:r>
              <a:rPr lang="en-ID" sz="3200" dirty="0" err="1">
                <a:latin typeface="Agency FB" panose="020B0503020202020204" pitchFamily="34" charset="0"/>
              </a:rPr>
              <a:t>kegiatan</a:t>
            </a:r>
            <a:r>
              <a:rPr lang="en-ID" sz="3200" dirty="0">
                <a:latin typeface="Agency FB" panose="020B0503020202020204" pitchFamily="34" charset="0"/>
              </a:rPr>
              <a:t> yang </a:t>
            </a:r>
            <a:r>
              <a:rPr lang="en-ID" sz="3200" dirty="0" err="1">
                <a:latin typeface="Agency FB" panose="020B0503020202020204" pitchFamily="34" charset="0"/>
              </a:rPr>
              <a:t>mengandung</a:t>
            </a:r>
            <a:r>
              <a:rPr lang="en-ID" sz="3200" dirty="0">
                <a:latin typeface="Agency FB" panose="020B0503020202020204" pitchFamily="34" charset="0"/>
              </a:rPr>
              <a:t> B3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21E94-7C59-4C54-A8FD-1BCB9E2D8DAF}"/>
              </a:ext>
            </a:extLst>
          </p:cNvPr>
          <p:cNvSpPr/>
          <p:nvPr/>
        </p:nvSpPr>
        <p:spPr>
          <a:xfrm>
            <a:off x="3912851" y="5904717"/>
            <a:ext cx="49263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Undang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Undang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32 </a:t>
            </a: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Tahun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2009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7DE5B2A8-4A63-409E-B259-673BDBBD1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45" y="4191000"/>
            <a:ext cx="8601455" cy="15696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/>
            <a:r>
              <a:rPr lang="es-ES" sz="3200" dirty="0" err="1">
                <a:latin typeface="Agency FB" panose="020B0503020202020204" pitchFamily="34" charset="0"/>
              </a:rPr>
              <a:t>Pengelolaan</a:t>
            </a:r>
            <a:r>
              <a:rPr lang="es-ES" sz="3200" dirty="0">
                <a:latin typeface="Agency FB" panose="020B0503020202020204" pitchFamily="34" charset="0"/>
              </a:rPr>
              <a:t> </a:t>
            </a:r>
            <a:r>
              <a:rPr lang="es-ES" sz="3200" dirty="0" err="1">
                <a:latin typeface="Agency FB" panose="020B0503020202020204" pitchFamily="34" charset="0"/>
              </a:rPr>
              <a:t>limbah</a:t>
            </a:r>
            <a:r>
              <a:rPr lang="es-ES" sz="3200" dirty="0">
                <a:latin typeface="Agency FB" panose="020B0503020202020204" pitchFamily="34" charset="0"/>
              </a:rPr>
              <a:t> B3 </a:t>
            </a:r>
            <a:r>
              <a:rPr lang="es-ES" sz="3200" dirty="0" err="1">
                <a:latin typeface="Agency FB" panose="020B0503020202020204" pitchFamily="34" charset="0"/>
              </a:rPr>
              <a:t>adalah</a:t>
            </a:r>
            <a:r>
              <a:rPr lang="es-ES" sz="3200" dirty="0">
                <a:latin typeface="Agency FB" panose="020B0503020202020204" pitchFamily="34" charset="0"/>
              </a:rPr>
              <a:t> </a:t>
            </a:r>
            <a:r>
              <a:rPr lang="es-ES" sz="3200" dirty="0" err="1">
                <a:latin typeface="Agency FB" panose="020B0503020202020204" pitchFamily="34" charset="0"/>
              </a:rPr>
              <a:t>kegiatan</a:t>
            </a:r>
            <a:r>
              <a:rPr lang="es-ES" sz="3200" dirty="0">
                <a:latin typeface="Agency FB" panose="020B0503020202020204" pitchFamily="34" charset="0"/>
              </a:rPr>
              <a:t> yang </a:t>
            </a:r>
            <a:r>
              <a:rPr lang="es-ES" sz="3200" dirty="0" err="1">
                <a:latin typeface="Agency FB" panose="020B0503020202020204" pitchFamily="34" charset="0"/>
              </a:rPr>
              <a:t>meliputi</a:t>
            </a:r>
            <a:r>
              <a:rPr lang="es-ES" sz="3200" dirty="0">
                <a:latin typeface="Agency FB" panose="020B0503020202020204" pitchFamily="34" charset="0"/>
              </a:rPr>
              <a:t> </a:t>
            </a:r>
            <a:r>
              <a:rPr lang="es-ES" sz="3200" dirty="0" err="1">
                <a:latin typeface="Agency FB" panose="020B0503020202020204" pitchFamily="34" charset="0"/>
              </a:rPr>
              <a:t>pengurangan</a:t>
            </a:r>
            <a:r>
              <a:rPr lang="es-ES" sz="3200" dirty="0">
                <a:latin typeface="Agency FB" panose="020B0503020202020204" pitchFamily="34" charset="0"/>
              </a:rPr>
              <a:t>, </a:t>
            </a:r>
            <a:r>
              <a:rPr lang="es-ES" sz="3200" dirty="0" err="1">
                <a:latin typeface="Agency FB" panose="020B0503020202020204" pitchFamily="34" charset="0"/>
              </a:rPr>
              <a:t>penyimpanan</a:t>
            </a:r>
            <a:r>
              <a:rPr lang="es-ES" sz="3200" dirty="0">
                <a:latin typeface="Agency FB" panose="020B0503020202020204" pitchFamily="34" charset="0"/>
              </a:rPr>
              <a:t>, </a:t>
            </a:r>
            <a:r>
              <a:rPr lang="es-ES" sz="3200" dirty="0" err="1">
                <a:latin typeface="Agency FB" panose="020B0503020202020204" pitchFamily="34" charset="0"/>
              </a:rPr>
              <a:t>pengumpulan</a:t>
            </a:r>
            <a:r>
              <a:rPr lang="es-ES" sz="3200" dirty="0">
                <a:latin typeface="Agency FB" panose="020B0503020202020204" pitchFamily="34" charset="0"/>
              </a:rPr>
              <a:t>, </a:t>
            </a:r>
            <a:r>
              <a:rPr lang="es-ES" sz="3200" dirty="0" err="1">
                <a:latin typeface="Agency FB" panose="020B0503020202020204" pitchFamily="34" charset="0"/>
              </a:rPr>
              <a:t>pengangkutan</a:t>
            </a:r>
            <a:r>
              <a:rPr lang="es-ES" sz="3200" dirty="0">
                <a:latin typeface="Agency FB" panose="020B0503020202020204" pitchFamily="34" charset="0"/>
              </a:rPr>
              <a:t>, </a:t>
            </a:r>
            <a:r>
              <a:rPr lang="es-ES" sz="3200" dirty="0" err="1">
                <a:latin typeface="Agency FB" panose="020B0503020202020204" pitchFamily="34" charset="0"/>
              </a:rPr>
              <a:t>pemanfaatan</a:t>
            </a:r>
            <a:r>
              <a:rPr lang="es-ES" sz="3200" dirty="0">
                <a:latin typeface="Agency FB" panose="020B0503020202020204" pitchFamily="34" charset="0"/>
              </a:rPr>
              <a:t>, </a:t>
            </a:r>
            <a:r>
              <a:rPr lang="es-ES" sz="3200" dirty="0" err="1">
                <a:latin typeface="Agency FB" panose="020B0503020202020204" pitchFamily="34" charset="0"/>
              </a:rPr>
              <a:t>pengolahan</a:t>
            </a:r>
            <a:r>
              <a:rPr lang="es-ES" sz="3200" dirty="0">
                <a:latin typeface="Agency FB" panose="020B0503020202020204" pitchFamily="34" charset="0"/>
              </a:rPr>
              <a:t>, dan/</a:t>
            </a:r>
            <a:r>
              <a:rPr lang="es-ES" sz="3200" dirty="0" err="1">
                <a:latin typeface="Agency FB" panose="020B0503020202020204" pitchFamily="34" charset="0"/>
              </a:rPr>
              <a:t>atau</a:t>
            </a:r>
            <a:r>
              <a:rPr lang="es-ES" sz="3200" dirty="0">
                <a:latin typeface="Agency FB" panose="020B0503020202020204" pitchFamily="34" charset="0"/>
              </a:rPr>
              <a:t> </a:t>
            </a:r>
            <a:r>
              <a:rPr lang="es-ES" sz="3200" dirty="0" err="1">
                <a:latin typeface="Agency FB" panose="020B0503020202020204" pitchFamily="34" charset="0"/>
              </a:rPr>
              <a:t>penimbunan</a:t>
            </a:r>
            <a:r>
              <a:rPr lang="es-ES" sz="3200" dirty="0">
                <a:latin typeface="Agency FB" panose="020B0503020202020204" pitchFamily="34" charset="0"/>
              </a:rPr>
              <a:t>.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1A26B-B2F7-4919-8EF3-C4D39109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AEFE1-86A9-443E-ADE0-AD1714EC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60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93D6F7-7893-4DA0-8CC9-484F84D8B042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060" name="AutoShape 4" descr="10027598"/>
          <p:cNvSpPr>
            <a:spLocks noChangeArrowheads="1"/>
          </p:cNvSpPr>
          <p:nvPr/>
        </p:nvSpPr>
        <p:spPr bwMode="auto">
          <a:xfrm>
            <a:off x="2846601" y="1501182"/>
            <a:ext cx="2672435" cy="1007302"/>
          </a:xfrm>
          <a:prstGeom prst="downArrowCallout">
            <a:avLst>
              <a:gd name="adj1" fmla="val 65037"/>
              <a:gd name="adj2" fmla="val 65037"/>
              <a:gd name="adj3" fmla="val 16667"/>
              <a:gd name="adj4" fmla="val 66667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061" name="WordArt 5"/>
          <p:cNvSpPr>
            <a:spLocks noChangeArrowheads="1" noChangeShapeType="1" noTextEdit="1"/>
          </p:cNvSpPr>
          <p:nvPr/>
        </p:nvSpPr>
        <p:spPr bwMode="auto">
          <a:xfrm>
            <a:off x="3121549" y="1702642"/>
            <a:ext cx="2124049" cy="3362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72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dist="45791" dir="3378596" algn="ctr" rotWithShape="0">
                    <a:srgbClr val="4D4D4D">
                      <a:alpha val="79999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Eliminasi</a:t>
            </a:r>
            <a:endParaRPr kumimoji="0" lang="en-US" sz="3600" b="0" i="0" u="none" strike="noStrike" kern="10" cap="none" spc="72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dist="45791" dir="3378596" algn="ctr" rotWithShape="0">
                  <a:srgbClr val="4D4D4D">
                    <a:alpha val="79999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5063" name="AutoShape 7" descr="218648"/>
          <p:cNvSpPr>
            <a:spLocks noChangeArrowheads="1"/>
          </p:cNvSpPr>
          <p:nvPr/>
        </p:nvSpPr>
        <p:spPr bwMode="auto">
          <a:xfrm>
            <a:off x="2846601" y="2508483"/>
            <a:ext cx="2672435" cy="940642"/>
          </a:xfrm>
          <a:prstGeom prst="downArrowCallout">
            <a:avLst>
              <a:gd name="adj1" fmla="val 69646"/>
              <a:gd name="adj2" fmla="val 69646"/>
              <a:gd name="adj3" fmla="val 16667"/>
              <a:gd name="adj4" fmla="val 66667"/>
            </a:avLst>
          </a:prstGeom>
          <a:solidFill>
            <a:srgbClr val="C0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" name="WordArt 8"/>
          <p:cNvSpPr>
            <a:spLocks noChangeArrowheads="1" noChangeShapeType="1" noTextEdit="1"/>
          </p:cNvSpPr>
          <p:nvPr/>
        </p:nvSpPr>
        <p:spPr bwMode="auto">
          <a:xfrm>
            <a:off x="3121549" y="2575143"/>
            <a:ext cx="2158796" cy="39847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720" normalizeH="0" baseline="0" noProof="0" dirty="0" err="1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effectLst>
                  <a:outerShdw dist="35921" dir="2700000" algn="ctr" rotWithShape="0">
                    <a:srgbClr val="4D4D4D">
                      <a:alpha val="50000"/>
                    </a:srgbClr>
                  </a:outerShdw>
                </a:effectLst>
                <a:uLnTx/>
                <a:uFillTx/>
                <a:latin typeface="Arial Black"/>
                <a:ea typeface="+mn-ea"/>
                <a:cs typeface="+mn-cs"/>
              </a:rPr>
              <a:t>substitusi</a:t>
            </a:r>
            <a:endParaRPr kumimoji="0" lang="id-ID" sz="3600" b="0" i="0" u="none" strike="noStrike" kern="10" cap="none" spc="720" normalizeH="0" baseline="0" noProof="0" dirty="0">
              <a:ln w="9525">
                <a:noFill/>
                <a:round/>
                <a:headEnd/>
                <a:tailEnd/>
              </a:ln>
              <a:solidFill>
                <a:prstClr val="white"/>
              </a:solidFill>
              <a:effectLst>
                <a:outerShdw dist="35921" dir="2700000" algn="ctr" rotWithShape="0">
                  <a:srgbClr val="4D4D4D">
                    <a:alpha val="50000"/>
                  </a:srgbClr>
                </a:outerShdw>
              </a:effectLst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45065" name="AutoShape 9" descr="tile_029"/>
          <p:cNvSpPr>
            <a:spLocks noChangeArrowheads="1"/>
          </p:cNvSpPr>
          <p:nvPr/>
        </p:nvSpPr>
        <p:spPr bwMode="auto">
          <a:xfrm>
            <a:off x="2846601" y="3449125"/>
            <a:ext cx="2672435" cy="940642"/>
          </a:xfrm>
          <a:prstGeom prst="downArrowCallout">
            <a:avLst>
              <a:gd name="adj1" fmla="val 69646"/>
              <a:gd name="adj2" fmla="val 69646"/>
              <a:gd name="adj3" fmla="val 16667"/>
              <a:gd name="adj4" fmla="val 66667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" name="WordArt 10"/>
          <p:cNvSpPr>
            <a:spLocks noChangeArrowheads="1" noChangeShapeType="1" noTextEdit="1"/>
          </p:cNvSpPr>
          <p:nvPr/>
        </p:nvSpPr>
        <p:spPr bwMode="auto">
          <a:xfrm>
            <a:off x="2984075" y="3515785"/>
            <a:ext cx="2331016" cy="46809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10" cap="none" spc="72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effectLst/>
                <a:uLnTx/>
                <a:uFillTx/>
                <a:latin typeface="Arial Black" pitchFamily="34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en-US" sz="3600" b="1" i="0" u="none" strike="noStrike" kern="10" cap="none" spc="72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effectLst/>
                <a:uLnTx/>
                <a:uFillTx/>
                <a:latin typeface="Arial Black" pitchFamily="34" charset="0"/>
                <a:ea typeface="+mn-ea"/>
                <a:cs typeface="Times New Roman" panose="02020603050405020304" pitchFamily="18" charset="0"/>
              </a:rPr>
              <a:t>REKAYASA MINIMALISASI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0" cap="none" spc="72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effectLst/>
                <a:uLnTx/>
                <a:uFillTx/>
                <a:latin typeface="Arial Black" pitchFamily="34" charset="0"/>
                <a:ea typeface="+mn-ea"/>
                <a:cs typeface="Times New Roman" panose="02020603050405020304" pitchFamily="18" charset="0"/>
              </a:rPr>
              <a:t> LIMBAH</a:t>
            </a:r>
            <a:r>
              <a:rPr kumimoji="0" lang="id-ID" sz="3600" b="1" i="0" u="none" strike="noStrike" kern="10" cap="none" spc="720" normalizeH="0" baseline="0" noProof="0" dirty="0">
                <a:ln w="9525">
                  <a:noFill/>
                  <a:round/>
                  <a:headEnd/>
                  <a:tailEnd/>
                </a:ln>
                <a:solidFill>
                  <a:prstClr val="white"/>
                </a:solidFill>
                <a:effectLst/>
                <a:uLnTx/>
                <a:uFillTx/>
                <a:latin typeface="Arial Black" pitchFamily="34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5067" name="AutoShape 11" descr="tile_009"/>
          <p:cNvSpPr>
            <a:spLocks noChangeArrowheads="1"/>
          </p:cNvSpPr>
          <p:nvPr/>
        </p:nvSpPr>
        <p:spPr bwMode="auto">
          <a:xfrm>
            <a:off x="2846601" y="4389767"/>
            <a:ext cx="2672435" cy="940642"/>
          </a:xfrm>
          <a:prstGeom prst="downArrowCallout">
            <a:avLst>
              <a:gd name="adj1" fmla="val 69646"/>
              <a:gd name="adj2" fmla="val 69646"/>
              <a:gd name="adj3" fmla="val 16667"/>
              <a:gd name="adj4" fmla="val 66667"/>
            </a:avLst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068" name="WordArt 12"/>
          <p:cNvSpPr>
            <a:spLocks noChangeArrowheads="1" noChangeShapeType="1" noTextEdit="1"/>
          </p:cNvSpPr>
          <p:nvPr/>
        </p:nvSpPr>
        <p:spPr bwMode="auto">
          <a:xfrm>
            <a:off x="3257512" y="4456427"/>
            <a:ext cx="1781120" cy="46958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72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dist="45791" dir="3378596" algn="ctr" rotWithShape="0">
                    <a:srgbClr val="4D4D4D">
                      <a:alpha val="79999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Pengolahan</a:t>
            </a:r>
            <a:endParaRPr kumimoji="0" lang="en-US" sz="3600" b="0" i="0" u="none" strike="noStrike" kern="10" cap="none" spc="72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dist="45791" dir="3378596" algn="ctr" rotWithShape="0">
                  <a:srgbClr val="4D4D4D">
                    <a:alpha val="79999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72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dist="45791" dir="3378596" algn="ctr" rotWithShape="0">
                    <a:srgbClr val="4D4D4D">
                      <a:alpha val="79999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Internal</a:t>
            </a: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2846601" y="5330409"/>
            <a:ext cx="2672435" cy="739182"/>
          </a:xfrm>
          <a:prstGeom prst="rect">
            <a:avLst/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070" name="WordArt 14"/>
          <p:cNvSpPr>
            <a:spLocks noChangeArrowheads="1" noChangeShapeType="1" noTextEdit="1"/>
          </p:cNvSpPr>
          <p:nvPr/>
        </p:nvSpPr>
        <p:spPr bwMode="auto">
          <a:xfrm>
            <a:off x="3325494" y="5397069"/>
            <a:ext cx="1782630" cy="53772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72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dist="45791" dir="3378596" algn="ctr" rotWithShape="0">
                    <a:srgbClr val="4D4D4D">
                      <a:alpha val="79999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Pengolahan</a:t>
            </a:r>
            <a:endParaRPr kumimoji="0" lang="en-US" sz="3600" b="0" i="0" u="none" strike="noStrike" kern="10" cap="none" spc="72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dist="45791" dir="3378596" algn="ctr" rotWithShape="0">
                  <a:srgbClr val="4D4D4D">
                    <a:alpha val="79999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72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dist="45791" dir="3378596" algn="ctr" rotWithShape="0">
                    <a:srgbClr val="4D4D4D">
                      <a:alpha val="79999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Eksternal</a:t>
            </a:r>
            <a:endParaRPr kumimoji="0" lang="en-US" sz="3600" b="0" i="0" u="none" strike="noStrike" kern="10" cap="none" spc="72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dist="45791" dir="3378596" algn="ctr" rotWithShape="0">
                  <a:srgbClr val="4D4D4D">
                    <a:alpha val="79999"/>
                  </a:srgb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45071" name="Documents"/>
          <p:cNvSpPr>
            <a:spLocks noEditPoints="1" noChangeArrowheads="1"/>
          </p:cNvSpPr>
          <p:nvPr/>
        </p:nvSpPr>
        <p:spPr bwMode="auto">
          <a:xfrm>
            <a:off x="71438" y="1366381"/>
            <a:ext cx="2021322" cy="208274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1647 w 21600"/>
              <a:gd name="T37" fmla="*/ 4179 h 21600"/>
              <a:gd name="T38" fmla="*/ 16515 w 21600"/>
              <a:gd name="T39" fmla="*/ 17314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Menghilangkan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sumber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limbah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B3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baik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yang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berasal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dari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proses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peralatan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proses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bahan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baku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bahan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pendukung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maupun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produk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45072" name="Picture 18" descr="back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778" y="1508588"/>
            <a:ext cx="821823" cy="64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3" name="Documents"/>
          <p:cNvSpPr>
            <a:spLocks noEditPoints="1" noChangeArrowheads="1"/>
          </p:cNvSpPr>
          <p:nvPr/>
        </p:nvSpPr>
        <p:spPr bwMode="auto">
          <a:xfrm>
            <a:off x="6340858" y="1366381"/>
            <a:ext cx="2193542" cy="208274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1651 w 21600"/>
              <a:gd name="T37" fmla="*/ 4179 h 21600"/>
              <a:gd name="T38" fmla="*/ 16527 w 21600"/>
              <a:gd name="T39" fmla="*/ 17314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C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Mengganti sumber limbah B3 baik yang berasal dari proses, peralatan proses, bahan baku, bahan pendukung maupun produk</a:t>
            </a:r>
          </a:p>
        </p:txBody>
      </p:sp>
      <p:pic>
        <p:nvPicPr>
          <p:cNvPr id="45074" name="Picture 21" descr="forward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35" y="2504039"/>
            <a:ext cx="821823" cy="64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75" name="Picture 28" descr="back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52" y="3518748"/>
            <a:ext cx="684349" cy="53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AutoShape 31"/>
          <p:cNvSpPr>
            <a:spLocks noChangeArrowheads="1"/>
          </p:cNvSpPr>
          <p:nvPr/>
        </p:nvSpPr>
        <p:spPr bwMode="auto">
          <a:xfrm>
            <a:off x="6272877" y="3515785"/>
            <a:ext cx="2192031" cy="601418"/>
          </a:xfrm>
          <a:prstGeom prst="flowChartTerminator">
            <a:avLst/>
          </a:prstGeom>
          <a:gradFill rotWithShape="1">
            <a:gsLst>
              <a:gs pos="0">
                <a:srgbClr val="000066"/>
              </a:gs>
              <a:gs pos="40000">
                <a:schemeClr val="accent6">
                  <a:lumMod val="40000"/>
                  <a:lumOff val="60000"/>
                </a:schemeClr>
              </a:gs>
              <a:gs pos="1760">
                <a:schemeClr val="accent4">
                  <a:lumMod val="75000"/>
                </a:schemeClr>
              </a:gs>
              <a:gs pos="100000">
                <a:srgbClr val="00FF00"/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000066"/>
            </a:extrusionClr>
          </a:sp3d>
        </p:spPr>
        <p:txBody>
          <a:bodyPr anchor="ctr">
            <a:flatTx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Rekayasa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Pengelolaan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Limbah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(Recycle, Reuse)</a:t>
            </a:r>
          </a:p>
        </p:txBody>
      </p:sp>
      <p:pic>
        <p:nvPicPr>
          <p:cNvPr id="45077" name="Picture 32" descr="forward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35" y="3515785"/>
            <a:ext cx="753841" cy="5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35"/>
          <p:cNvSpPr>
            <a:spLocks noChangeArrowheads="1"/>
          </p:cNvSpPr>
          <p:nvPr/>
        </p:nvSpPr>
        <p:spPr bwMode="auto">
          <a:xfrm>
            <a:off x="449114" y="4254967"/>
            <a:ext cx="1572643" cy="873982"/>
          </a:xfrm>
          <a:prstGeom prst="hexagon">
            <a:avLst>
              <a:gd name="adj" fmla="val 44195"/>
              <a:gd name="vf" fmla="val 115470"/>
            </a:avLst>
          </a:prstGeom>
          <a:gradFill rotWithShape="1">
            <a:gsLst>
              <a:gs pos="0">
                <a:schemeClr val="tx2"/>
              </a:gs>
              <a:gs pos="50000">
                <a:schemeClr val="folHlink"/>
              </a:gs>
              <a:gs pos="100000">
                <a:schemeClr val="tx2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Pengolahan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Fisika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&amp; Kimia</a:t>
            </a:r>
          </a:p>
        </p:txBody>
      </p:sp>
      <p:pic>
        <p:nvPicPr>
          <p:cNvPr id="45079" name="Picture 36" descr="back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778" y="4389767"/>
            <a:ext cx="821823" cy="59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39"/>
          <p:cNvSpPr>
            <a:spLocks noChangeArrowheads="1"/>
          </p:cNvSpPr>
          <p:nvPr/>
        </p:nvSpPr>
        <p:spPr bwMode="auto">
          <a:xfrm>
            <a:off x="6410351" y="4321626"/>
            <a:ext cx="1781120" cy="807323"/>
          </a:xfrm>
          <a:prstGeom prst="hexagon">
            <a:avLst>
              <a:gd name="adj" fmla="val 54083"/>
              <a:gd name="vf" fmla="val 115470"/>
            </a:avLst>
          </a:prstGeom>
          <a:gradFill rotWithShape="1">
            <a:gsLst>
              <a:gs pos="0">
                <a:schemeClr val="tx2"/>
              </a:gs>
              <a:gs pos="50000">
                <a:schemeClr val="folHlink"/>
              </a:gs>
              <a:gs pos="100000">
                <a:schemeClr val="tx2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Pengolahan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Biologi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&amp; Thermal</a:t>
            </a:r>
          </a:p>
        </p:txBody>
      </p:sp>
      <p:pic>
        <p:nvPicPr>
          <p:cNvPr id="45081" name="Picture 40" descr="forward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35" y="4456427"/>
            <a:ext cx="891315" cy="537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43"/>
          <p:cNvSpPr>
            <a:spLocks noChangeArrowheads="1"/>
          </p:cNvSpPr>
          <p:nvPr/>
        </p:nvSpPr>
        <p:spPr bwMode="auto">
          <a:xfrm rot="18444619">
            <a:off x="6074016" y="4711484"/>
            <a:ext cx="665115" cy="1648178"/>
          </a:xfrm>
          <a:prstGeom prst="curvedLeftArrow">
            <a:avLst>
              <a:gd name="adj1" fmla="val 47930"/>
              <a:gd name="adj2" fmla="val 95859"/>
              <a:gd name="adj3" fmla="val 33333"/>
            </a:avLst>
          </a:prstGeom>
          <a:gradFill rotWithShape="1">
            <a:gsLst>
              <a:gs pos="0">
                <a:schemeClr val="bg1"/>
              </a:gs>
              <a:gs pos="50000">
                <a:srgbClr val="0033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9" name="AutoShape 44"/>
          <p:cNvSpPr>
            <a:spLocks noChangeArrowheads="1"/>
          </p:cNvSpPr>
          <p:nvPr/>
        </p:nvSpPr>
        <p:spPr bwMode="auto">
          <a:xfrm rot="3251611">
            <a:off x="1416387" y="4642080"/>
            <a:ext cx="804360" cy="1778098"/>
          </a:xfrm>
          <a:prstGeom prst="curvedRightArrow">
            <a:avLst>
              <a:gd name="adj1" fmla="val 43156"/>
              <a:gd name="adj2" fmla="val 86312"/>
              <a:gd name="adj3" fmla="val 33333"/>
            </a:avLst>
          </a:prstGeom>
          <a:gradFill rotWithShape="1">
            <a:gsLst>
              <a:gs pos="0">
                <a:schemeClr val="bg1"/>
              </a:gs>
              <a:gs pos="50000">
                <a:srgbClr val="0033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" name="AutoShape 45"/>
          <p:cNvSpPr>
            <a:spLocks noChangeArrowheads="1"/>
          </p:cNvSpPr>
          <p:nvPr/>
        </p:nvSpPr>
        <p:spPr bwMode="auto">
          <a:xfrm>
            <a:off x="311640" y="6204392"/>
            <a:ext cx="2466979" cy="537721"/>
          </a:xfrm>
          <a:prstGeom prst="flowChartTerminator">
            <a:avLst/>
          </a:prstGeom>
          <a:gradFill rotWithShape="1">
            <a:gsLst>
              <a:gs pos="0">
                <a:srgbClr val="333300"/>
              </a:gs>
              <a:gs pos="50000">
                <a:schemeClr val="bg1"/>
              </a:gs>
              <a:gs pos="100000">
                <a:srgbClr val="3333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085" name="WordArt 46"/>
          <p:cNvSpPr>
            <a:spLocks noChangeArrowheads="1" noChangeShapeType="1" noTextEdit="1"/>
          </p:cNvSpPr>
          <p:nvPr/>
        </p:nvSpPr>
        <p:spPr bwMode="auto">
          <a:xfrm>
            <a:off x="449114" y="6337711"/>
            <a:ext cx="2192031" cy="26367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0" normalizeH="0" baseline="0" noProof="0" dirty="0" err="1">
                <a:ln>
                  <a:noFill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Penampung</a:t>
            </a:r>
            <a:r>
              <a:rPr kumimoji="0" lang="en-US" sz="3600" b="0" i="0" u="none" strike="noStrike" kern="10" cap="none" spc="0" normalizeH="0" baseline="0" noProof="0" dirty="0">
                <a:ln>
                  <a:noFill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</a:t>
            </a:r>
            <a:r>
              <a:rPr kumimoji="0" lang="en-US" sz="3600" b="0" i="0" u="none" strike="noStrike" kern="10" cap="none" spc="0" normalizeH="0" baseline="0" noProof="0" dirty="0" err="1">
                <a:ln>
                  <a:noFill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Limbah</a:t>
            </a:r>
            <a:r>
              <a:rPr kumimoji="0" lang="en-US" sz="3600" b="0" i="0" u="none" strike="noStrike" kern="10" cap="none" spc="0" normalizeH="0" baseline="0" noProof="0" dirty="0">
                <a:ln>
                  <a:noFill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B3</a:t>
            </a:r>
          </a:p>
        </p:txBody>
      </p:sp>
      <p:sp>
        <p:nvSpPr>
          <p:cNvPr id="32" name="AutoShape 47"/>
          <p:cNvSpPr>
            <a:spLocks noChangeArrowheads="1"/>
          </p:cNvSpPr>
          <p:nvPr/>
        </p:nvSpPr>
        <p:spPr bwMode="auto">
          <a:xfrm>
            <a:off x="5451054" y="6204392"/>
            <a:ext cx="2466979" cy="537721"/>
          </a:xfrm>
          <a:prstGeom prst="flowChartTerminator">
            <a:avLst/>
          </a:prstGeom>
          <a:gradFill rotWithShape="1">
            <a:gsLst>
              <a:gs pos="0">
                <a:srgbClr val="333300"/>
              </a:gs>
              <a:gs pos="50000">
                <a:schemeClr val="bg1"/>
              </a:gs>
              <a:gs pos="100000">
                <a:srgbClr val="3333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5087" name="WordArt 48"/>
          <p:cNvSpPr>
            <a:spLocks noChangeArrowheads="1" noChangeShapeType="1" noTextEdit="1"/>
          </p:cNvSpPr>
          <p:nvPr/>
        </p:nvSpPr>
        <p:spPr bwMode="auto">
          <a:xfrm>
            <a:off x="5587017" y="6343636"/>
            <a:ext cx="2192031" cy="26367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0" cap="none" spc="0" normalizeH="0" baseline="0" noProof="0" dirty="0" err="1">
                <a:ln>
                  <a:noFill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Pemanfaat</a:t>
            </a:r>
            <a:r>
              <a:rPr kumimoji="0" lang="en-US" sz="3600" b="0" i="0" u="none" strike="noStrike" kern="10" cap="none" spc="0" normalizeH="0" baseline="0" noProof="0" dirty="0">
                <a:ln>
                  <a:noFill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</a:t>
            </a:r>
            <a:r>
              <a:rPr kumimoji="0" lang="en-US" sz="3600" b="0" i="0" u="none" strike="noStrike" kern="10" cap="none" spc="0" normalizeH="0" baseline="0" noProof="0" dirty="0" err="1">
                <a:ln>
                  <a:noFill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Limbah</a:t>
            </a:r>
            <a:r>
              <a:rPr kumimoji="0" lang="en-US" sz="3600" b="0" i="0" u="none" strike="noStrike" kern="10" cap="none" spc="0" normalizeH="0" baseline="0" noProof="0" dirty="0">
                <a:ln>
                  <a:noFill/>
                </a:ln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 B3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HIERARCNY PENGELOLAAN LIMBAH B3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C40A43-D75C-4144-90BD-2A8DAE01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 bwMode="auto">
          <a:xfrm>
            <a:off x="1828800" y="304800"/>
            <a:ext cx="7010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 err="1"/>
              <a:t>Penentuan</a:t>
            </a:r>
            <a:r>
              <a:rPr lang="en-US" sz="3200" b="1" dirty="0"/>
              <a:t> </a:t>
            </a:r>
            <a:r>
              <a:rPr lang="en-US" sz="3200" b="1" dirty="0" err="1"/>
              <a:t>Limbah</a:t>
            </a:r>
            <a:r>
              <a:rPr lang="en-US" sz="3200" b="1" dirty="0"/>
              <a:t> B3 </a:t>
            </a:r>
            <a:r>
              <a:rPr lang="en-US" sz="3200" b="1" dirty="0" err="1"/>
              <a:t>dan</a:t>
            </a:r>
            <a:r>
              <a:rPr lang="en-US" sz="3200" b="1" dirty="0"/>
              <a:t> Non B3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219200"/>
            <a:ext cx="7162800" cy="5257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 err="1"/>
              <a:t>Penentuan</a:t>
            </a:r>
            <a:r>
              <a:rPr lang="en-US" sz="1800" dirty="0"/>
              <a:t> </a:t>
            </a:r>
            <a:r>
              <a:rPr lang="en-US" sz="1800" dirty="0" err="1"/>
              <a:t>karakteristik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yang </a:t>
            </a:r>
            <a:r>
              <a:rPr lang="en-US" sz="1800" dirty="0" err="1"/>
              <a:t>dihasilkan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industri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kali </a:t>
            </a:r>
            <a:r>
              <a:rPr lang="en-US" sz="1800" dirty="0" err="1"/>
              <a:t>menimbulkan</a:t>
            </a:r>
            <a:r>
              <a:rPr lang="en-US" sz="1800" dirty="0"/>
              <a:t>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pertanyaan</a:t>
            </a:r>
            <a:r>
              <a:rPr lang="en-US" sz="1800" dirty="0"/>
              <a:t>, </a:t>
            </a:r>
            <a:r>
              <a:rPr lang="en-US" sz="1800" dirty="0" err="1"/>
              <a:t>apakah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yang </a:t>
            </a:r>
            <a:r>
              <a:rPr lang="en-US" sz="1800" dirty="0" err="1"/>
              <a:t>dihasilkan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</a:t>
            </a:r>
            <a:r>
              <a:rPr lang="en-US" sz="1800" dirty="0" err="1"/>
              <a:t>bahan</a:t>
            </a:r>
            <a:r>
              <a:rPr lang="en-US" sz="1800" dirty="0"/>
              <a:t> </a:t>
            </a:r>
            <a:r>
              <a:rPr lang="en-US" sz="1800" dirty="0" err="1"/>
              <a:t>berbahaya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beracun</a:t>
            </a:r>
            <a:r>
              <a:rPr lang="en-US" sz="1800" dirty="0"/>
              <a:t> (B3) ?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bahan</a:t>
            </a:r>
            <a:r>
              <a:rPr lang="en-US" sz="1800" dirty="0"/>
              <a:t> yang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(non B3) ?</a:t>
            </a:r>
          </a:p>
          <a:p>
            <a:endParaRPr lang="en-US" sz="1800" dirty="0"/>
          </a:p>
          <a:p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diklasifikasikan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:</a:t>
            </a:r>
          </a:p>
          <a:p>
            <a:pPr>
              <a:buNone/>
            </a:pPr>
            <a:r>
              <a:rPr lang="en-US" sz="1800" dirty="0"/>
              <a:t>	1. </a:t>
            </a:r>
            <a:r>
              <a:rPr lang="en-US" sz="1800" dirty="0" err="1"/>
              <a:t>Kategori</a:t>
            </a:r>
            <a:r>
              <a:rPr lang="en-US" sz="1800" dirty="0"/>
              <a:t> </a:t>
            </a:r>
            <a:r>
              <a:rPr lang="en-US" sz="1800" dirty="0" err="1"/>
              <a:t>Bahayanya</a:t>
            </a:r>
            <a:endParaRPr lang="en-US" sz="1800" dirty="0"/>
          </a:p>
          <a:p>
            <a:pPr>
              <a:buNone/>
            </a:pPr>
            <a:r>
              <a:rPr lang="en-US" sz="1800" dirty="0"/>
              <a:t>		-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Kategori</a:t>
            </a:r>
            <a:r>
              <a:rPr lang="en-US" sz="1800" dirty="0"/>
              <a:t> 1</a:t>
            </a:r>
          </a:p>
          <a:p>
            <a:pPr>
              <a:buNone/>
            </a:pPr>
            <a:r>
              <a:rPr lang="en-US" sz="1800" dirty="0"/>
              <a:t>		-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Kategori</a:t>
            </a:r>
            <a:r>
              <a:rPr lang="en-US" sz="1800" dirty="0"/>
              <a:t> 2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	2. </a:t>
            </a:r>
            <a:r>
              <a:rPr lang="en-US" sz="1800" dirty="0" err="1"/>
              <a:t>Sumbernya</a:t>
            </a:r>
            <a:endParaRPr lang="en-US" sz="1800" dirty="0"/>
          </a:p>
          <a:p>
            <a:pPr>
              <a:buNone/>
            </a:pPr>
            <a:r>
              <a:rPr lang="en-US" sz="1800" dirty="0"/>
              <a:t>		-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endParaRPr lang="en-US" sz="1800" dirty="0"/>
          </a:p>
          <a:p>
            <a:pPr>
              <a:buNone/>
            </a:pPr>
            <a:r>
              <a:rPr lang="en-US" sz="1800" dirty="0"/>
              <a:t>		-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endParaRPr lang="en-US" sz="1800" dirty="0"/>
          </a:p>
          <a:p>
            <a:pPr>
              <a:buNone/>
            </a:pPr>
            <a:r>
              <a:rPr lang="en-US" sz="1800" dirty="0"/>
              <a:t>		-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dari</a:t>
            </a:r>
            <a:r>
              <a:rPr lang="en-US" sz="1800" dirty="0"/>
              <a:t> B3 </a:t>
            </a:r>
            <a:r>
              <a:rPr lang="en-US" sz="1800" dirty="0" err="1"/>
              <a:t>kadaluarsa</a:t>
            </a:r>
            <a:endParaRPr lang="en-US" sz="1800" dirty="0"/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r>
              <a:rPr lang="en-US" sz="1800" b="1" i="1" dirty="0">
                <a:solidFill>
                  <a:srgbClr val="FF0000"/>
                </a:solidFill>
              </a:rPr>
              <a:t>PP RI No.101 </a:t>
            </a:r>
            <a:r>
              <a:rPr lang="en-US" sz="1800" b="1" i="1" dirty="0" err="1">
                <a:solidFill>
                  <a:srgbClr val="FF0000"/>
                </a:solidFill>
              </a:rPr>
              <a:t>Tahun</a:t>
            </a:r>
            <a:r>
              <a:rPr lang="en-US" sz="1800" b="1" i="1" dirty="0">
                <a:solidFill>
                  <a:srgbClr val="FF0000"/>
                </a:solidFill>
              </a:rPr>
              <a:t> 2014 </a:t>
            </a:r>
            <a:r>
              <a:rPr lang="en-US" sz="1800" b="1" i="1" dirty="0" err="1">
                <a:solidFill>
                  <a:srgbClr val="FF0000"/>
                </a:solidFill>
              </a:rPr>
              <a:t>Pengelolaan</a:t>
            </a:r>
            <a:r>
              <a:rPr lang="en-US" sz="1800" b="1" i="1" dirty="0">
                <a:solidFill>
                  <a:srgbClr val="FF0000"/>
                </a:solidFill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</a:rPr>
              <a:t>Limbah</a:t>
            </a:r>
            <a:r>
              <a:rPr lang="en-US" sz="1800" b="1" i="1" dirty="0">
                <a:solidFill>
                  <a:srgbClr val="FF0000"/>
                </a:solidFill>
              </a:rPr>
              <a:t> B3</a:t>
            </a:r>
            <a:endParaRPr lang="en-US" sz="1800" b="1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sz="1800" dirty="0">
              <a:latin typeface="+mj-lt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sz="1800" dirty="0">
              <a:latin typeface="+mj-lt"/>
            </a:endParaRPr>
          </a:p>
          <a:p>
            <a:pPr algn="r">
              <a:spcBef>
                <a:spcPct val="50000"/>
              </a:spcBef>
              <a:defRPr/>
            </a:pPr>
            <a:endParaRPr lang="en-US" sz="1800" i="1" dirty="0">
              <a:latin typeface="+mj-lt"/>
            </a:endParaRPr>
          </a:p>
          <a:p>
            <a:pPr>
              <a:defRPr/>
            </a:pPr>
            <a:endParaRPr lang="en-US" sz="1800" dirty="0">
              <a:latin typeface="+mj-lt"/>
            </a:endParaRP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381750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D51360A-D26C-4602-A4EA-BDA3B3F8CA59}" type="slidenum">
              <a:rPr lang="en-US"/>
              <a:pPr eaLnBrk="1" hangingPunct="1"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2400" y="1143000"/>
            <a:ext cx="51816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676400" cy="6858000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AFD50-BD35-4283-A0A8-F28B08E8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771434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534" y="0"/>
            <a:ext cx="8229600" cy="6629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b="1" dirty="0" err="1"/>
              <a:t>Limbah</a:t>
            </a:r>
            <a:r>
              <a:rPr lang="en-US" sz="2400" b="1" dirty="0"/>
              <a:t> B3 </a:t>
            </a:r>
            <a:r>
              <a:rPr lang="en-US" sz="2400" b="1" dirty="0" err="1"/>
              <a:t>berdasarkan</a:t>
            </a:r>
            <a:r>
              <a:rPr lang="en-US" sz="2400" b="1" dirty="0"/>
              <a:t> </a:t>
            </a:r>
            <a:r>
              <a:rPr lang="en-US" sz="2400" b="1" dirty="0" err="1"/>
              <a:t>Kategori</a:t>
            </a:r>
            <a:r>
              <a:rPr lang="en-US" sz="2400" b="1" dirty="0"/>
              <a:t> </a:t>
            </a:r>
            <a:r>
              <a:rPr lang="en-US" sz="2400" b="1" dirty="0" err="1"/>
              <a:t>Bahaya</a:t>
            </a:r>
            <a:r>
              <a:rPr lang="en-US" sz="2400" b="1" dirty="0"/>
              <a:t>: </a:t>
            </a:r>
          </a:p>
          <a:p>
            <a:pPr>
              <a:buNone/>
            </a:pPr>
            <a:endParaRPr lang="en-US" sz="800" dirty="0"/>
          </a:p>
          <a:p>
            <a:pPr>
              <a:buNone/>
            </a:pPr>
            <a:r>
              <a:rPr lang="en-US" sz="1800" dirty="0"/>
              <a:t>	</a:t>
            </a:r>
            <a:r>
              <a:rPr lang="pl-PL" sz="1800" b="1" dirty="0"/>
              <a:t>a. Limbah B3 kategori 1 </a:t>
            </a:r>
            <a:endParaRPr lang="en-US" sz="1800" b="1" dirty="0"/>
          </a:p>
          <a:p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 yang </a:t>
            </a:r>
            <a:r>
              <a:rPr lang="en-US" sz="1600" dirty="0" err="1"/>
              <a:t>berdampak</a:t>
            </a:r>
            <a:r>
              <a:rPr lang="en-US" sz="1600" dirty="0"/>
              <a:t> </a:t>
            </a:r>
            <a:r>
              <a:rPr lang="en-US" sz="1600" dirty="0" err="1"/>
              <a:t>akut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langsung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manusia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dipastikan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berdampak</a:t>
            </a:r>
            <a:r>
              <a:rPr lang="en-US" sz="1600" dirty="0"/>
              <a:t> </a:t>
            </a:r>
            <a:r>
              <a:rPr lang="en-US" sz="1600" dirty="0" err="1"/>
              <a:t>negatif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hidup</a:t>
            </a:r>
            <a:r>
              <a:rPr lang="en-US" sz="1600" dirty="0"/>
              <a:t>. </a:t>
            </a:r>
          </a:p>
          <a:p>
            <a:pPr algn="just">
              <a:buNone/>
            </a:pPr>
            <a:r>
              <a:rPr lang="en-US" sz="1800" b="1" dirty="0"/>
              <a:t>	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600" dirty="0" err="1"/>
              <a:t>berbahaya</a:t>
            </a:r>
            <a:r>
              <a:rPr lang="en-US" sz="1600" dirty="0"/>
              <a:t> </a:t>
            </a:r>
            <a:r>
              <a:rPr lang="en-US" sz="1600" dirty="0" err="1"/>
              <a:t>dibandingkan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 </a:t>
            </a:r>
            <a:r>
              <a:rPr lang="en-US" sz="1600" dirty="0" err="1"/>
              <a:t>kategori</a:t>
            </a:r>
            <a:r>
              <a:rPr lang="en-US" sz="1600" dirty="0"/>
              <a:t> 2 ,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karakteristik</a:t>
            </a:r>
            <a:r>
              <a:rPr lang="en-US" sz="1600" dirty="0"/>
              <a:t>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meledak</a:t>
            </a:r>
            <a:r>
              <a:rPr lang="en-US" sz="1600" dirty="0"/>
              <a:t>,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menyala</a:t>
            </a:r>
            <a:r>
              <a:rPr lang="en-US" sz="1600" dirty="0"/>
              <a:t>, </a:t>
            </a:r>
            <a:r>
              <a:rPr lang="en-US" sz="1600" dirty="0" err="1"/>
              <a:t>reaktif</a:t>
            </a:r>
            <a:r>
              <a:rPr lang="en-US" sz="1600" dirty="0"/>
              <a:t>, </a:t>
            </a:r>
            <a:r>
              <a:rPr lang="en-US" sz="1600" dirty="0" err="1"/>
              <a:t>infeksius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/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korosif</a:t>
            </a:r>
            <a:r>
              <a:rPr lang="en-US" sz="1600" dirty="0"/>
              <a:t> , </a:t>
            </a:r>
            <a:r>
              <a:rPr lang="en-US" sz="1600" dirty="0" err="1"/>
              <a:t>kemudian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racun</a:t>
            </a:r>
            <a:r>
              <a:rPr lang="en-US" sz="1600" dirty="0"/>
              <a:t> 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berbahaya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2 (LD50 &lt; 50 mg/kg ),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uji</a:t>
            </a:r>
            <a:r>
              <a:rPr lang="en-US" sz="1600" dirty="0"/>
              <a:t>  &gt; </a:t>
            </a:r>
            <a:r>
              <a:rPr lang="en-US" sz="1600" dirty="0" err="1"/>
              <a:t>standar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TCLP A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err="1"/>
              <a:t>Contoh</a:t>
            </a:r>
            <a:r>
              <a:rPr lang="en-US" sz="1600" dirty="0"/>
              <a:t> : </a:t>
            </a:r>
          </a:p>
          <a:p>
            <a:pPr lvl="1"/>
            <a:r>
              <a:rPr lang="en-US" sz="1400" dirty="0" err="1"/>
              <a:t>Ref</a:t>
            </a:r>
            <a:r>
              <a:rPr lang="en-US" sz="1400" i="1" dirty="0" err="1"/>
              <a:t>x</a:t>
            </a:r>
            <a:r>
              <a:rPr lang="en-US" sz="1400" dirty="0" err="1"/>
              <a:t>rigerant</a:t>
            </a:r>
            <a:r>
              <a:rPr lang="en-US" sz="1400" dirty="0"/>
              <a:t> </a:t>
            </a:r>
            <a:r>
              <a:rPr lang="en-US" sz="1400" i="1" dirty="0" err="1"/>
              <a:t>bekas dari peralatan</a:t>
            </a:r>
            <a:r>
              <a:rPr lang="en-US" sz="1400" i="1" dirty="0"/>
              <a:t> </a:t>
            </a:r>
            <a:r>
              <a:rPr lang="en-US" sz="1400" i="1" dirty="0" err="1"/>
              <a:t>elektronik</a:t>
            </a:r>
          </a:p>
          <a:p>
            <a:pPr lvl="1"/>
            <a:r>
              <a:rPr lang="en-US" sz="1400" i="1" dirty="0"/>
              <a:t>Fluxing agent </a:t>
            </a:r>
            <a:r>
              <a:rPr lang="en-US" sz="1400" i="1" dirty="0" err="1"/>
              <a:t>bekas</a:t>
            </a:r>
            <a:r>
              <a:rPr lang="en-US" sz="1400" i="1" dirty="0"/>
              <a:t> </a:t>
            </a:r>
          </a:p>
          <a:p>
            <a:pPr lvl="1"/>
            <a:r>
              <a:rPr lang="en-US" sz="1400" i="1" dirty="0"/>
              <a:t>Sludge </a:t>
            </a:r>
            <a:r>
              <a:rPr lang="en-US" sz="1400" i="1" dirty="0" err="1"/>
              <a:t>logam</a:t>
            </a:r>
            <a:r>
              <a:rPr lang="en-US" sz="1400" i="1" dirty="0"/>
              <a:t> </a:t>
            </a:r>
            <a:r>
              <a:rPr lang="en-US" sz="1400" i="1" dirty="0" err="1"/>
              <a:t>antara</a:t>
            </a:r>
            <a:r>
              <a:rPr lang="en-US" sz="1400" i="1" dirty="0"/>
              <a:t> lain </a:t>
            </a:r>
            <a:r>
              <a:rPr lang="en-US" sz="1400" i="1" dirty="0" err="1"/>
              <a:t>berupa</a:t>
            </a:r>
            <a:r>
              <a:rPr lang="en-US" sz="1400" i="1" dirty="0"/>
              <a:t> </a:t>
            </a:r>
            <a:r>
              <a:rPr lang="nb-NO" sz="1400" i="1" dirty="0"/>
              <a:t>serbuk, gram dari proses metal  </a:t>
            </a:r>
            <a:r>
              <a:rPr lang="en-US" sz="1400" i="1" dirty="0"/>
              <a:t>shaping yang </a:t>
            </a:r>
            <a:r>
              <a:rPr lang="en-US" sz="1400" i="1" dirty="0" err="1"/>
              <a:t>mengandung</a:t>
            </a:r>
            <a:r>
              <a:rPr lang="en-US" sz="1400" i="1" dirty="0"/>
              <a:t> </a:t>
            </a:r>
            <a:r>
              <a:rPr lang="en-US" sz="1400" i="1" dirty="0" err="1"/>
              <a:t>minyak</a:t>
            </a:r>
            <a:r>
              <a:rPr lang="en-US" sz="1400" i="1" dirty="0"/>
              <a:t>, </a:t>
            </a:r>
            <a:r>
              <a:rPr lang="en-US" sz="1400" i="1" dirty="0" err="1"/>
              <a:t>dll</a:t>
            </a:r>
            <a:endParaRPr lang="en-US" sz="1400" i="1" dirty="0"/>
          </a:p>
          <a:p>
            <a:pPr>
              <a:buNone/>
            </a:pPr>
            <a:endParaRPr lang="en-US" sz="800" dirty="0"/>
          </a:p>
          <a:p>
            <a:pPr>
              <a:buNone/>
            </a:pPr>
            <a:r>
              <a:rPr lang="en-US" sz="1800" dirty="0"/>
              <a:t>	</a:t>
            </a:r>
            <a:r>
              <a:rPr lang="en-US" sz="1800" b="1" dirty="0"/>
              <a:t>b. </a:t>
            </a:r>
            <a:r>
              <a:rPr lang="en-US" sz="1800" b="1" dirty="0" err="1"/>
              <a:t>Limbah</a:t>
            </a:r>
            <a:r>
              <a:rPr lang="en-US" sz="1800" b="1" dirty="0"/>
              <a:t> B3 </a:t>
            </a:r>
            <a:r>
              <a:rPr lang="en-US" sz="1800" b="1" dirty="0" err="1"/>
              <a:t>kategori</a:t>
            </a:r>
            <a:r>
              <a:rPr lang="en-US" sz="1800" b="1" dirty="0"/>
              <a:t> 2</a:t>
            </a:r>
          </a:p>
          <a:p>
            <a:r>
              <a:rPr lang="en-US" sz="1600" dirty="0" err="1"/>
              <a:t>Limbah</a:t>
            </a:r>
            <a:r>
              <a:rPr lang="en-US" sz="1600" dirty="0"/>
              <a:t> B3 </a:t>
            </a:r>
            <a:r>
              <a:rPr lang="en-US" sz="1600" dirty="0" err="1"/>
              <a:t>kategori</a:t>
            </a:r>
            <a:r>
              <a:rPr lang="en-US" sz="1600" dirty="0"/>
              <a:t> 2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 yang </a:t>
            </a:r>
            <a:r>
              <a:rPr lang="en-US" sz="1600" dirty="0" err="1"/>
              <a:t>mengandung</a:t>
            </a:r>
            <a:r>
              <a:rPr lang="en-US" sz="1600" dirty="0"/>
              <a:t> B3,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efek</a:t>
            </a:r>
            <a:r>
              <a:rPr lang="en-US" sz="1600" dirty="0"/>
              <a:t> </a:t>
            </a:r>
            <a:r>
              <a:rPr lang="en-US" sz="1600" dirty="0" err="1"/>
              <a:t>tunda</a:t>
            </a:r>
            <a:r>
              <a:rPr lang="en-US" sz="1600" dirty="0"/>
              <a:t> (</a:t>
            </a:r>
            <a:r>
              <a:rPr lang="en-US" sz="1600" i="1" dirty="0"/>
              <a:t>delayed effect),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berdampak</a:t>
            </a:r>
            <a:r>
              <a:rPr lang="en-US" sz="1600" i="1" dirty="0"/>
              <a:t> </a:t>
            </a:r>
            <a:r>
              <a:rPr lang="en-US" sz="1600" i="1" dirty="0" err="1"/>
              <a:t>tidak</a:t>
            </a:r>
            <a:r>
              <a:rPr lang="en-US" sz="1600" i="1" dirty="0"/>
              <a:t> </a:t>
            </a:r>
            <a:r>
              <a:rPr lang="en-US" sz="1600" i="1" dirty="0" err="1"/>
              <a:t>langsung</a:t>
            </a:r>
            <a:r>
              <a:rPr lang="en-US" sz="1600" i="1" dirty="0"/>
              <a:t> </a:t>
            </a:r>
            <a:r>
              <a:rPr lang="en-US" sz="1600" i="1" dirty="0" err="1"/>
              <a:t>terhadap</a:t>
            </a:r>
            <a:r>
              <a:rPr lang="en-US" sz="1600" i="1" dirty="0"/>
              <a:t> </a:t>
            </a:r>
            <a:r>
              <a:rPr lang="en-US" sz="1600" i="1" dirty="0" err="1"/>
              <a:t>manusia</a:t>
            </a:r>
            <a:r>
              <a:rPr lang="en-US" sz="1600" i="1" dirty="0"/>
              <a:t> </a:t>
            </a:r>
            <a:r>
              <a:rPr lang="en-US" sz="1600" i="1" dirty="0" err="1"/>
              <a:t>dan</a:t>
            </a:r>
            <a:r>
              <a:rPr lang="en-US" sz="1600" i="1" dirty="0"/>
              <a:t> </a:t>
            </a:r>
            <a:r>
              <a:rPr lang="en-US" sz="1600" i="1" dirty="0" err="1"/>
              <a:t>lingkungan</a:t>
            </a:r>
            <a:r>
              <a:rPr lang="en-US" sz="1600" i="1" dirty="0"/>
              <a:t> </a:t>
            </a:r>
            <a:r>
              <a:rPr lang="en-US" sz="1600" i="1" dirty="0" err="1"/>
              <a:t>hidup</a:t>
            </a:r>
            <a:r>
              <a:rPr lang="en-US" sz="1600" i="1" dirty="0"/>
              <a:t> </a:t>
            </a:r>
            <a:r>
              <a:rPr lang="en-US" sz="1600" i="1" dirty="0" err="1"/>
              <a:t>serta</a:t>
            </a:r>
            <a:r>
              <a:rPr lang="en-US" sz="1600" i="1" dirty="0"/>
              <a:t> </a:t>
            </a:r>
            <a:r>
              <a:rPr lang="en-US" sz="1600" i="1" dirty="0" err="1"/>
              <a:t>memiliki</a:t>
            </a:r>
            <a:r>
              <a:rPr lang="en-US" sz="1600" i="1" dirty="0"/>
              <a:t> </a:t>
            </a:r>
            <a:r>
              <a:rPr lang="en-US" sz="1600" i="1" dirty="0" err="1"/>
              <a:t>toksisitas</a:t>
            </a:r>
            <a:r>
              <a:rPr lang="en-US" sz="1600" i="1" dirty="0"/>
              <a:t> sub-</a:t>
            </a:r>
            <a:r>
              <a:rPr lang="en-US" sz="1600" i="1" dirty="0" err="1"/>
              <a:t>kronis</a:t>
            </a:r>
            <a:r>
              <a:rPr lang="en-US" sz="1600" i="1" dirty="0"/>
              <a:t> </a:t>
            </a:r>
            <a:r>
              <a:rPr lang="en-US" sz="1600" i="1" dirty="0" err="1"/>
              <a:t>atau</a:t>
            </a:r>
            <a:r>
              <a:rPr lang="en-US" sz="1600" i="1" dirty="0"/>
              <a:t> </a:t>
            </a:r>
            <a:r>
              <a:rPr lang="en-US" sz="1600" i="1" dirty="0" err="1"/>
              <a:t>kronis</a:t>
            </a:r>
            <a:r>
              <a:rPr lang="en-US" sz="1600" i="1" dirty="0"/>
              <a:t>. </a:t>
            </a:r>
            <a:endParaRPr lang="en-US" sz="1600" b="1" dirty="0"/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err="1"/>
              <a:t>Limbah</a:t>
            </a:r>
            <a:r>
              <a:rPr lang="en-US" sz="1600" dirty="0"/>
              <a:t> B3 </a:t>
            </a:r>
            <a:r>
              <a:rPr lang="en-US" sz="1600" dirty="0" err="1"/>
              <a:t>kategori</a:t>
            </a:r>
            <a:r>
              <a:rPr lang="en-US" sz="1600" dirty="0"/>
              <a:t> 2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karakteristik</a:t>
            </a:r>
            <a:r>
              <a:rPr lang="en-US" sz="1600" dirty="0"/>
              <a:t> </a:t>
            </a:r>
            <a:r>
              <a:rPr lang="en-US" sz="1600" dirty="0" err="1"/>
              <a:t>beracun</a:t>
            </a:r>
            <a:r>
              <a:rPr lang="en-US" sz="1600" dirty="0"/>
              <a:t> yang </a:t>
            </a:r>
            <a:r>
              <a:rPr lang="en-US" sz="1600" dirty="0" err="1"/>
              <a:t>memiliki</a:t>
            </a:r>
            <a:r>
              <a:rPr lang="en-US" sz="1600" dirty="0"/>
              <a:t>  </a:t>
            </a:r>
            <a:r>
              <a:rPr lang="en-US" sz="1600" dirty="0" err="1"/>
              <a:t>nilai</a:t>
            </a:r>
            <a:r>
              <a:rPr lang="en-US" sz="1600" dirty="0"/>
              <a:t> LD</a:t>
            </a:r>
            <a:r>
              <a:rPr lang="en-US" sz="1600" baseline="-25000" dirty="0"/>
              <a:t>50</a:t>
            </a:r>
            <a:r>
              <a:rPr lang="en-US" sz="1600" dirty="0"/>
              <a:t> &gt;  50 mg/kg  </a:t>
            </a:r>
            <a:r>
              <a:rPr lang="en-US" sz="1600" dirty="0" err="1"/>
              <a:t>dan</a:t>
            </a:r>
            <a:r>
              <a:rPr lang="en-US" sz="1600" dirty="0"/>
              <a:t> LD</a:t>
            </a:r>
            <a:r>
              <a:rPr lang="en-US" sz="1600" baseline="-25000" dirty="0"/>
              <a:t>50</a:t>
            </a:r>
            <a:r>
              <a:rPr lang="en-US" sz="1600" dirty="0"/>
              <a:t> &lt; 5000 mg/kg , </a:t>
            </a:r>
            <a:r>
              <a:rPr lang="en-US" sz="1600" dirty="0" err="1"/>
              <a:t>kemudian</a:t>
            </a:r>
            <a:r>
              <a:rPr lang="en-US" sz="1600" dirty="0"/>
              <a:t> 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uji</a:t>
            </a:r>
            <a:r>
              <a:rPr lang="en-US" sz="1600" dirty="0"/>
              <a:t> TCLP &lt; TCLP A </a:t>
            </a:r>
            <a:r>
              <a:rPr lang="en-US" sz="1600" dirty="0" err="1"/>
              <a:t>dan</a:t>
            </a:r>
            <a:r>
              <a:rPr lang="en-US" sz="1600" dirty="0"/>
              <a:t> &gt; TCLP B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err="1"/>
              <a:t>Contoh</a:t>
            </a:r>
            <a:r>
              <a:rPr lang="en-US" sz="1600" dirty="0"/>
              <a:t> :</a:t>
            </a:r>
          </a:p>
          <a:p>
            <a:pPr lvl="1"/>
            <a:r>
              <a:rPr lang="en-US" sz="1400" dirty="0" err="1"/>
              <a:t>Kemasan</a:t>
            </a:r>
            <a:r>
              <a:rPr lang="en-US" sz="1400" dirty="0"/>
              <a:t> </a:t>
            </a:r>
            <a:r>
              <a:rPr lang="en-US" sz="1400" dirty="0" err="1"/>
              <a:t>bekas</a:t>
            </a:r>
            <a:r>
              <a:rPr lang="en-US" sz="1400" dirty="0"/>
              <a:t> B3</a:t>
            </a:r>
          </a:p>
          <a:p>
            <a:pPr lvl="1"/>
            <a:r>
              <a:rPr lang="en-US" sz="1400" dirty="0" err="1"/>
              <a:t>Kain</a:t>
            </a:r>
            <a:r>
              <a:rPr lang="en-US" sz="1400" dirty="0"/>
              <a:t> </a:t>
            </a:r>
            <a:r>
              <a:rPr lang="en-US" sz="1400" dirty="0" err="1"/>
              <a:t>majun</a:t>
            </a:r>
            <a:r>
              <a:rPr lang="en-US" sz="1400" dirty="0"/>
              <a:t> </a:t>
            </a:r>
            <a:r>
              <a:rPr lang="en-US" sz="1400" dirty="0" err="1"/>
              <a:t>bekas</a:t>
            </a:r>
            <a:r>
              <a:rPr lang="en-US" sz="1400" dirty="0"/>
              <a:t> (used rags) </a:t>
            </a:r>
            <a:r>
              <a:rPr lang="en-US" sz="1400" dirty="0" err="1"/>
              <a:t>dan</a:t>
            </a:r>
            <a:r>
              <a:rPr lang="en-US" sz="1400" dirty="0"/>
              <a:t> yang </a:t>
            </a:r>
            <a:r>
              <a:rPr lang="en-US" sz="1400" dirty="0" err="1"/>
              <a:t>sejenis</a:t>
            </a:r>
            <a:endParaRPr lang="en-US" sz="1400" dirty="0"/>
          </a:p>
          <a:p>
            <a:pPr lvl="1"/>
            <a:r>
              <a:rPr lang="en-US" sz="1400" dirty="0"/>
              <a:t>Dross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peleburan</a:t>
            </a:r>
            <a:endParaRPr lang="en-US" sz="1400" dirty="0"/>
          </a:p>
          <a:p>
            <a:pPr lvl="1" algn="r">
              <a:buNone/>
            </a:pPr>
            <a:r>
              <a:rPr lang="en-US" sz="1400" b="1" i="1" dirty="0">
                <a:solidFill>
                  <a:srgbClr val="FF0000"/>
                </a:solidFill>
              </a:rPr>
              <a:t>PP RI No.101 Tahun2014 </a:t>
            </a:r>
            <a:r>
              <a:rPr lang="en-US" sz="1400" b="1" i="1" dirty="0" err="1">
                <a:solidFill>
                  <a:srgbClr val="FF0000"/>
                </a:solidFill>
              </a:rPr>
              <a:t>Pengelolaan</a:t>
            </a:r>
            <a:r>
              <a:rPr lang="en-US" sz="1400" b="1" i="1" dirty="0">
                <a:solidFill>
                  <a:srgbClr val="FF0000"/>
                </a:solidFill>
              </a:rPr>
              <a:t> </a:t>
            </a:r>
            <a:r>
              <a:rPr lang="en-US" sz="1400" b="1" i="1" dirty="0" err="1">
                <a:solidFill>
                  <a:srgbClr val="FF0000"/>
                </a:solidFill>
              </a:rPr>
              <a:t>Limbah</a:t>
            </a:r>
            <a:r>
              <a:rPr lang="en-US" sz="1400" b="1" i="1" dirty="0">
                <a:solidFill>
                  <a:srgbClr val="FF0000"/>
                </a:solidFill>
              </a:rPr>
              <a:t> B3</a:t>
            </a:r>
            <a:endParaRPr lang="en-US" sz="1400" b="1" dirty="0">
              <a:solidFill>
                <a:srgbClr val="FF0000"/>
              </a:solidFill>
            </a:endParaRPr>
          </a:p>
          <a:p>
            <a:pPr lvl="1">
              <a:buNone/>
            </a:pPr>
            <a:endParaRPr lang="en-US" sz="1400" dirty="0"/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sz="1800" dirty="0">
              <a:latin typeface="+mj-lt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sz="1800" dirty="0">
              <a:latin typeface="+mj-lt"/>
            </a:endParaRPr>
          </a:p>
          <a:p>
            <a:pPr algn="r">
              <a:spcBef>
                <a:spcPct val="50000"/>
              </a:spcBef>
              <a:defRPr/>
            </a:pPr>
            <a:endParaRPr lang="en-US" sz="1800" i="1" dirty="0">
              <a:latin typeface="+mj-lt"/>
            </a:endParaRPr>
          </a:p>
          <a:p>
            <a:pPr>
              <a:defRPr/>
            </a:pPr>
            <a:endParaRPr lang="en-US" sz="1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C73552-A285-4638-95EC-8831A1BA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F907F-A041-4B4D-92EB-0801E2C5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34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228600"/>
            <a:ext cx="7162800" cy="36576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b="1" dirty="0" err="1"/>
              <a:t>Limbah</a:t>
            </a:r>
            <a:r>
              <a:rPr lang="en-US" sz="2400" b="1" dirty="0"/>
              <a:t> B3 </a:t>
            </a:r>
            <a:r>
              <a:rPr lang="en-US" sz="2400" b="1" dirty="0" err="1"/>
              <a:t>berdasarkan</a:t>
            </a:r>
            <a:r>
              <a:rPr lang="en-US" sz="2400" b="1" dirty="0"/>
              <a:t> </a:t>
            </a:r>
            <a:r>
              <a:rPr lang="en-US" sz="2400" b="1" dirty="0" err="1"/>
              <a:t>Sumbernya</a:t>
            </a:r>
            <a:r>
              <a:rPr lang="en-US" sz="2400" b="1" dirty="0"/>
              <a:t>: </a:t>
            </a:r>
          </a:p>
          <a:p>
            <a:pPr>
              <a:buNone/>
            </a:pPr>
            <a:endParaRPr lang="en-US" sz="800" dirty="0"/>
          </a:p>
          <a:p>
            <a:pPr>
              <a:buNone/>
            </a:pPr>
            <a:r>
              <a:rPr lang="en-US" sz="1800" dirty="0"/>
              <a:t>	</a:t>
            </a:r>
            <a:r>
              <a:rPr lang="pl-PL" sz="1600" b="1" dirty="0"/>
              <a:t>a. Limbah B3 </a:t>
            </a:r>
            <a:r>
              <a:rPr lang="en-US" sz="1600" b="1" dirty="0" err="1"/>
              <a:t>dari</a:t>
            </a:r>
            <a:r>
              <a:rPr lang="en-US" sz="1600" b="1" dirty="0"/>
              <a:t> </a:t>
            </a:r>
            <a:r>
              <a:rPr lang="en-US" sz="1600" b="1" dirty="0" err="1"/>
              <a:t>Sumber</a:t>
            </a:r>
            <a:r>
              <a:rPr lang="en-US" sz="1600" b="1" dirty="0"/>
              <a:t> </a:t>
            </a:r>
            <a:r>
              <a:rPr lang="en-US" sz="1600" b="1" dirty="0" err="1"/>
              <a:t>Spesifik</a:t>
            </a:r>
            <a:endParaRPr lang="en-US" sz="1600" b="1" dirty="0"/>
          </a:p>
          <a:p>
            <a:pPr algn="just">
              <a:buNone/>
            </a:pPr>
            <a:r>
              <a:rPr lang="en-US" sz="1400" dirty="0"/>
              <a:t>	</a:t>
            </a: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spesifik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en-US" sz="1400" dirty="0" err="1"/>
              <a:t>sisa</a:t>
            </a:r>
            <a:r>
              <a:rPr lang="en-US" sz="1400" dirty="0"/>
              <a:t> proses </a:t>
            </a:r>
            <a:r>
              <a:rPr lang="en-US" sz="1400" dirty="0" err="1"/>
              <a:t>suatu</a:t>
            </a:r>
            <a:r>
              <a:rPr lang="en-US" sz="1400" dirty="0"/>
              <a:t> </a:t>
            </a:r>
            <a:r>
              <a:rPr lang="en-US" sz="1400" dirty="0" err="1"/>
              <a:t>industri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 yang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spesifik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ditentukan</a:t>
            </a:r>
            <a:r>
              <a:rPr lang="en-US" sz="1400" dirty="0"/>
              <a:t>. </a:t>
            </a: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en-US" sz="1400" dirty="0" err="1"/>
              <a:t>spesifik</a:t>
            </a:r>
            <a:r>
              <a:rPr lang="en-US" sz="1400" dirty="0"/>
              <a:t> </a:t>
            </a:r>
            <a:r>
              <a:rPr lang="en-US" sz="1400" dirty="0" err="1"/>
              <a:t>dibagi</a:t>
            </a:r>
            <a:r>
              <a:rPr lang="en-US" sz="1400" dirty="0"/>
              <a:t> 2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spesifik</a:t>
            </a:r>
            <a:r>
              <a:rPr lang="en-US" sz="1400" dirty="0"/>
              <a:t> </a:t>
            </a:r>
            <a:r>
              <a:rPr lang="en-US" sz="1400" dirty="0" err="1"/>
              <a:t>umum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khusus</a:t>
            </a:r>
            <a:r>
              <a:rPr lang="en-US" sz="1400" dirty="0"/>
              <a:t>. </a:t>
            </a:r>
          </a:p>
          <a:p>
            <a:pPr algn="just">
              <a:buNone/>
            </a:pPr>
            <a:endParaRPr lang="en-US" sz="800" dirty="0"/>
          </a:p>
          <a:p>
            <a:pPr indent="15875" algn="just">
              <a:buNone/>
            </a:pP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spesifik</a:t>
            </a:r>
            <a:r>
              <a:rPr lang="en-US" sz="1400" dirty="0"/>
              <a:t> </a:t>
            </a:r>
            <a:r>
              <a:rPr lang="en-US" sz="1400" dirty="0" err="1"/>
              <a:t>umum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B3 yang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berdampak</a:t>
            </a:r>
            <a:r>
              <a:rPr lang="en-US" sz="1400" dirty="0"/>
              <a:t> </a:t>
            </a:r>
            <a:r>
              <a:rPr lang="en-US" sz="1400" dirty="0" err="1"/>
              <a:t>langsung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manusia</a:t>
            </a:r>
            <a:r>
              <a:rPr lang="en-US" sz="1400" dirty="0"/>
              <a:t> dan </a:t>
            </a:r>
            <a:r>
              <a:rPr lang="en-US" sz="1400" dirty="0" err="1"/>
              <a:t>lingkungan</a:t>
            </a:r>
            <a:r>
              <a:rPr lang="en-US" sz="1400" dirty="0"/>
              <a:t> </a:t>
            </a:r>
            <a:r>
              <a:rPr lang="en-US" sz="1400" dirty="0" err="1"/>
              <a:t>hidup</a:t>
            </a:r>
            <a:r>
              <a:rPr lang="en-US" sz="1400" dirty="0"/>
              <a:t> dan </a:t>
            </a:r>
            <a:r>
              <a:rPr lang="en-US" sz="1400" dirty="0" err="1"/>
              <a:t>dihasilkan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yang </a:t>
            </a:r>
            <a:r>
              <a:rPr lang="en-US" sz="1400" dirty="0" err="1"/>
              <a:t>besar</a:t>
            </a:r>
            <a:r>
              <a:rPr lang="en-US" sz="1400" dirty="0"/>
              <a:t> per </a:t>
            </a:r>
            <a:r>
              <a:rPr lang="en-US" sz="1400" dirty="0" err="1"/>
              <a:t>satuan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.</a:t>
            </a:r>
          </a:p>
          <a:p>
            <a:pPr algn="just">
              <a:buNone/>
            </a:pPr>
            <a:endParaRPr lang="en-US" sz="900" dirty="0"/>
          </a:p>
          <a:p>
            <a:pPr marL="358775" indent="0">
              <a:buNone/>
              <a:tabLst>
                <a:tab pos="0" algn="l"/>
              </a:tabLst>
            </a:pP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spesifik</a:t>
            </a:r>
            <a:r>
              <a:rPr lang="en-US" sz="1400" dirty="0"/>
              <a:t> </a:t>
            </a:r>
            <a:r>
              <a:rPr lang="en-US" sz="1400" dirty="0" err="1"/>
              <a:t>khusus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B3 yang </a:t>
            </a:r>
            <a:r>
              <a:rPr lang="en-US" sz="1400" dirty="0" err="1"/>
              <a:t>memiliki</a:t>
            </a:r>
            <a:r>
              <a:rPr lang="en-US" sz="1400" dirty="0"/>
              <a:t> </a:t>
            </a:r>
            <a:r>
              <a:rPr lang="en-US" sz="1400" dirty="0" err="1"/>
              <a:t>efek</a:t>
            </a:r>
            <a:r>
              <a:rPr lang="en-US" sz="1400" dirty="0"/>
              <a:t> </a:t>
            </a:r>
            <a:r>
              <a:rPr lang="en-US" sz="1400" dirty="0" err="1"/>
              <a:t>tunda</a:t>
            </a:r>
            <a:r>
              <a:rPr lang="en-US" sz="1400" dirty="0"/>
              <a:t> (</a:t>
            </a:r>
            <a:r>
              <a:rPr lang="en-US" sz="1400" i="1" dirty="0"/>
              <a:t>delayed effect</a:t>
            </a:r>
            <a:r>
              <a:rPr lang="en-US" sz="1400" dirty="0"/>
              <a:t>), </a:t>
            </a:r>
            <a:r>
              <a:rPr lang="en-US" sz="1400" dirty="0" err="1"/>
              <a:t>berdampak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langsung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manusia</a:t>
            </a:r>
            <a:r>
              <a:rPr lang="en-US" sz="1400" dirty="0"/>
              <a:t> dan </a:t>
            </a:r>
            <a:r>
              <a:rPr lang="en-US" sz="1400" dirty="0" err="1"/>
              <a:t>lingkungan</a:t>
            </a:r>
            <a:r>
              <a:rPr lang="en-US" sz="1400" dirty="0"/>
              <a:t> </a:t>
            </a:r>
            <a:r>
              <a:rPr lang="en-US" sz="1400" dirty="0" err="1"/>
              <a:t>hidup</a:t>
            </a:r>
            <a:r>
              <a:rPr lang="en-US" sz="1400" dirty="0"/>
              <a:t>, </a:t>
            </a:r>
            <a:r>
              <a:rPr lang="en-US" sz="1400" dirty="0" err="1"/>
              <a:t>memiliki</a:t>
            </a:r>
            <a:r>
              <a:rPr lang="en-US" sz="1400" dirty="0"/>
              <a:t> </a:t>
            </a:r>
            <a:r>
              <a:rPr lang="en-US" sz="1400" dirty="0" err="1"/>
              <a:t>karakteristik</a:t>
            </a:r>
            <a:r>
              <a:rPr lang="en-US" sz="1400" dirty="0"/>
              <a:t> </a:t>
            </a:r>
            <a:r>
              <a:rPr lang="en-US" sz="1400" dirty="0" err="1"/>
              <a:t>beracun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akut</a:t>
            </a:r>
            <a:r>
              <a:rPr lang="en-US" sz="1400" dirty="0"/>
              <a:t>, dan </a:t>
            </a:r>
            <a:r>
              <a:rPr lang="en-US" sz="1400" dirty="0" err="1"/>
              <a:t>dihasilkan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yang </a:t>
            </a:r>
            <a:r>
              <a:rPr lang="en-US" sz="1400" dirty="0" err="1"/>
              <a:t>besar</a:t>
            </a:r>
            <a:r>
              <a:rPr lang="en-US" sz="1400" dirty="0"/>
              <a:t> per </a:t>
            </a:r>
            <a:r>
              <a:rPr lang="en-US" sz="1400" dirty="0" err="1"/>
              <a:t>satuan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.</a:t>
            </a:r>
          </a:p>
          <a:p>
            <a:pPr algn="just">
              <a:buNone/>
            </a:pPr>
            <a:r>
              <a:rPr lang="en-US" sz="1400" dirty="0"/>
              <a:t>	</a:t>
            </a:r>
          </a:p>
          <a:p>
            <a:pPr algn="just">
              <a:buNone/>
            </a:pPr>
            <a:r>
              <a:rPr lang="en-US" sz="1400" dirty="0"/>
              <a:t>	</a:t>
            </a:r>
            <a:endParaRPr lang="en-US" sz="800" dirty="0"/>
          </a:p>
          <a:p>
            <a:pPr algn="just">
              <a:buNone/>
            </a:pPr>
            <a:r>
              <a:rPr lang="en-US" sz="1400" dirty="0"/>
              <a:t>	</a:t>
            </a:r>
          </a:p>
          <a:p>
            <a:pPr lvl="1">
              <a:buNone/>
            </a:pPr>
            <a:endParaRPr lang="en-US" sz="1400" dirty="0"/>
          </a:p>
          <a:p>
            <a:pPr lvl="1">
              <a:buNone/>
            </a:pPr>
            <a:endParaRPr lang="en-US" sz="1400" dirty="0"/>
          </a:p>
          <a:p>
            <a:pPr lvl="1">
              <a:buNone/>
            </a:pPr>
            <a:endParaRPr lang="en-US" sz="1400" dirty="0"/>
          </a:p>
          <a:p>
            <a:pPr lvl="1">
              <a:buNone/>
            </a:pPr>
            <a:endParaRPr lang="en-US" sz="1400" dirty="0"/>
          </a:p>
          <a:p>
            <a:pPr lvl="1">
              <a:buNone/>
            </a:pPr>
            <a:endParaRPr lang="en-US" sz="1400" dirty="0"/>
          </a:p>
          <a:p>
            <a:pPr lvl="1">
              <a:buNone/>
            </a:pPr>
            <a:endParaRPr lang="en-US" sz="1400" dirty="0"/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 algn="r">
              <a:buNone/>
            </a:pPr>
            <a:endParaRPr lang="en-US" sz="1800" b="1" i="1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sz="1800" dirty="0">
              <a:latin typeface="+mj-lt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sz="1800" dirty="0">
              <a:latin typeface="+mj-lt"/>
            </a:endParaRPr>
          </a:p>
          <a:p>
            <a:pPr algn="r">
              <a:spcBef>
                <a:spcPct val="50000"/>
              </a:spcBef>
              <a:defRPr/>
            </a:pPr>
            <a:endParaRPr lang="en-US" sz="1800" i="1" dirty="0">
              <a:latin typeface="+mj-lt"/>
            </a:endParaRPr>
          </a:p>
          <a:p>
            <a:pPr>
              <a:defRPr/>
            </a:pPr>
            <a:endParaRPr lang="en-US" sz="1800" dirty="0">
              <a:latin typeface="+mj-lt"/>
            </a:endParaRP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381750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D51360A-D26C-4602-A4EA-BDA3B3F8CA59}" type="slidenum">
              <a:rPr lang="en-US"/>
              <a:pPr eaLnBrk="1" hangingPunct="1"/>
              <a:t>46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676400" cy="6858000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373876"/>
              </p:ext>
            </p:extLst>
          </p:nvPr>
        </p:nvGraphicFramePr>
        <p:xfrm>
          <a:off x="2209800" y="3846195"/>
          <a:ext cx="6477000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Limbah</a:t>
                      </a:r>
                      <a:r>
                        <a:rPr lang="en-US" dirty="0"/>
                        <a:t> B3 </a:t>
                      </a:r>
                      <a:r>
                        <a:rPr lang="en-US" dirty="0" err="1"/>
                        <a:t>Spesifik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Limbah</a:t>
                      </a:r>
                      <a:r>
                        <a:rPr lang="en-US" dirty="0"/>
                        <a:t> B3 </a:t>
                      </a:r>
                      <a:r>
                        <a:rPr lang="en-US" dirty="0" err="1"/>
                        <a:t>Spesifik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Khusus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Dross </a:t>
                      </a:r>
                      <a:r>
                        <a:rPr lang="en-US" sz="140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peleburan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besi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almunium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endParaRPr lang="en-US" sz="14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Tailing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proses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pengolahan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bijih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mineral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logam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industri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pertambangan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Fluxing agent </a:t>
                      </a:r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bekas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peleburan</a:t>
                      </a:r>
                      <a:endParaRPr lang="en-US" sz="14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i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Sludge IPAL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Fly ash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bottom ash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pembakaran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batubara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ada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PLTU, boiler,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endParaRPr lang="en-US" sz="1400" i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Sludge </a:t>
                      </a:r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logam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antara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lain </a:t>
                      </a:r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berupa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b-NO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serbuk, gram dari proses metal 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shaping yang </a:t>
                      </a:r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mengandung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minyak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endParaRPr lang="en-US" sz="14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Steel slag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peleburan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bijih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atau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logam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besi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baja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teknologi</a:t>
                      </a:r>
                      <a:r>
                        <a:rPr lang="en-US" sz="140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electric arc furnace (EAF), blast furnace, </a:t>
                      </a:r>
                      <a:r>
                        <a:rPr lang="en-US" sz="1400" i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dll</a:t>
                      </a:r>
                      <a:endParaRPr lang="en-US" sz="1400" i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64BE3-ABBD-4084-A8FB-329ED0EE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771434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28600"/>
            <a:ext cx="7162800" cy="48006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buNone/>
            </a:pPr>
            <a:endParaRPr lang="en-US" sz="1600" b="1" dirty="0"/>
          </a:p>
          <a:p>
            <a:pPr algn="just">
              <a:buNone/>
            </a:pPr>
            <a:r>
              <a:rPr lang="en-US" sz="1600" b="1" dirty="0"/>
              <a:t>	b. </a:t>
            </a:r>
            <a:r>
              <a:rPr lang="pl-PL" sz="1600" b="1" dirty="0"/>
              <a:t>Limbah B3 </a:t>
            </a:r>
            <a:r>
              <a:rPr lang="en-US" sz="1600" b="1" dirty="0" err="1"/>
              <a:t>dari</a:t>
            </a:r>
            <a:r>
              <a:rPr lang="en-US" sz="1600" b="1" dirty="0"/>
              <a:t> </a:t>
            </a:r>
            <a:r>
              <a:rPr lang="en-US" sz="1600" b="1" dirty="0" err="1"/>
              <a:t>Sumber</a:t>
            </a:r>
            <a:r>
              <a:rPr lang="en-US" sz="1600" b="1" dirty="0"/>
              <a:t> </a:t>
            </a:r>
            <a:r>
              <a:rPr lang="en-US" sz="1600" b="1" dirty="0" err="1"/>
              <a:t>Tidak</a:t>
            </a:r>
            <a:r>
              <a:rPr lang="en-US" sz="1600" b="1" dirty="0"/>
              <a:t> </a:t>
            </a:r>
            <a:r>
              <a:rPr lang="en-US" sz="1600" b="1" dirty="0" err="1"/>
              <a:t>Spesifik</a:t>
            </a:r>
            <a:endParaRPr lang="en-US" sz="1600" b="1" dirty="0"/>
          </a:p>
          <a:p>
            <a:pPr>
              <a:buNone/>
            </a:pPr>
            <a:r>
              <a:rPr lang="en-US" sz="1600" b="1" dirty="0"/>
              <a:t>	</a:t>
            </a:r>
            <a:r>
              <a:rPr lang="en-US" sz="1600" dirty="0" err="1"/>
              <a:t>Limbah</a:t>
            </a:r>
            <a:r>
              <a:rPr lang="en-US" sz="1600" dirty="0"/>
              <a:t> B3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spesifik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 yang pada </a:t>
            </a:r>
            <a:r>
              <a:rPr lang="en-US" sz="1600" dirty="0" err="1"/>
              <a:t>umumnya</a:t>
            </a:r>
            <a:r>
              <a:rPr lang="en-US" sz="1600" dirty="0"/>
              <a:t> </a:t>
            </a:r>
            <a:r>
              <a:rPr lang="en-US" sz="1600" dirty="0" err="1"/>
              <a:t>bukan</a:t>
            </a:r>
            <a:r>
              <a:rPr lang="en-US" sz="1600" dirty="0"/>
              <a:t> </a:t>
            </a:r>
            <a:r>
              <a:rPr lang="en-US" sz="1600" dirty="0" err="1"/>
              <a:t>berasal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proses </a:t>
            </a:r>
            <a:r>
              <a:rPr lang="en-US" sz="1600" dirty="0" err="1"/>
              <a:t>utamanya</a:t>
            </a:r>
            <a:r>
              <a:rPr lang="en-US" sz="1600" dirty="0"/>
              <a:t>,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berasal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kegiatan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lain </a:t>
            </a:r>
            <a:r>
              <a:rPr lang="en-US" sz="1600" dirty="0" err="1"/>
              <a:t>pemeliharaan</a:t>
            </a:r>
            <a:r>
              <a:rPr lang="en-US" sz="1600" dirty="0"/>
              <a:t> </a:t>
            </a:r>
            <a:r>
              <a:rPr lang="en-US" sz="1600" dirty="0" err="1"/>
              <a:t>alat</a:t>
            </a:r>
            <a:r>
              <a:rPr lang="en-US" sz="1600" dirty="0"/>
              <a:t>, </a:t>
            </a:r>
            <a:r>
              <a:rPr lang="en-US" sz="1600" dirty="0" err="1"/>
              <a:t>pencucian</a:t>
            </a:r>
            <a:r>
              <a:rPr lang="en-US" sz="1600" dirty="0"/>
              <a:t>, </a:t>
            </a:r>
            <a:r>
              <a:rPr lang="en-US" sz="1600" dirty="0" err="1"/>
              <a:t>pencegahan</a:t>
            </a:r>
            <a:r>
              <a:rPr lang="en-US" sz="1600" dirty="0"/>
              <a:t> </a:t>
            </a:r>
            <a:r>
              <a:rPr lang="en-US" sz="1600" dirty="0" err="1"/>
              <a:t>korosi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inhibitor </a:t>
            </a:r>
            <a:r>
              <a:rPr lang="en-US" sz="1600" dirty="0" err="1"/>
              <a:t>korosi</a:t>
            </a:r>
            <a:r>
              <a:rPr lang="en-US" sz="1600" dirty="0"/>
              <a:t>, </a:t>
            </a:r>
            <a:r>
              <a:rPr lang="en-US" sz="1600" dirty="0" err="1"/>
              <a:t>pelarutan</a:t>
            </a:r>
            <a:r>
              <a:rPr lang="en-US" sz="1600" dirty="0"/>
              <a:t> </a:t>
            </a:r>
            <a:r>
              <a:rPr lang="en-US" sz="1600" dirty="0" err="1"/>
              <a:t>kerak</a:t>
            </a:r>
            <a:r>
              <a:rPr lang="en-US" sz="1600" dirty="0"/>
              <a:t>, dan </a:t>
            </a:r>
            <a:r>
              <a:rPr lang="en-US" sz="1600" dirty="0" err="1"/>
              <a:t>pengemasan</a:t>
            </a:r>
            <a:r>
              <a:rPr lang="en-US" sz="1600" dirty="0"/>
              <a:t>.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err="1"/>
              <a:t>Contoh</a:t>
            </a:r>
            <a:r>
              <a:rPr lang="en-US" sz="1600" dirty="0"/>
              <a:t> :</a:t>
            </a:r>
          </a:p>
          <a:p>
            <a:pPr lvl="1" algn="just"/>
            <a:r>
              <a:rPr lang="en-US" sz="1600" dirty="0"/>
              <a:t>Aki/</a:t>
            </a:r>
            <a:r>
              <a:rPr lang="en-US" sz="1600" dirty="0" err="1"/>
              <a:t>baterai</a:t>
            </a:r>
            <a:r>
              <a:rPr lang="en-US" sz="1600" dirty="0"/>
              <a:t> </a:t>
            </a:r>
            <a:r>
              <a:rPr lang="en-US" sz="1600" dirty="0" err="1"/>
              <a:t>bekas</a:t>
            </a:r>
            <a:endParaRPr lang="en-US" sz="1600" dirty="0"/>
          </a:p>
          <a:p>
            <a:pPr lvl="1" algn="just"/>
            <a:r>
              <a:rPr lang="en-US" sz="1600" dirty="0" err="1"/>
              <a:t>Limbah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laboratorium</a:t>
            </a:r>
            <a:r>
              <a:rPr lang="en-US" sz="1600" dirty="0"/>
              <a:t> yang </a:t>
            </a:r>
            <a:r>
              <a:rPr lang="en-US" sz="1600" dirty="0" err="1"/>
              <a:t>mengandung</a:t>
            </a:r>
            <a:r>
              <a:rPr lang="en-US" sz="1600" dirty="0"/>
              <a:t> B3</a:t>
            </a:r>
          </a:p>
          <a:p>
            <a:pPr lvl="1" algn="just"/>
            <a:r>
              <a:rPr lang="en-US" sz="1600" dirty="0" err="1"/>
              <a:t>Kain</a:t>
            </a:r>
            <a:r>
              <a:rPr lang="en-US" sz="1600" dirty="0"/>
              <a:t> </a:t>
            </a:r>
            <a:r>
              <a:rPr lang="en-US" sz="1600" dirty="0" err="1"/>
              <a:t>majun</a:t>
            </a:r>
            <a:r>
              <a:rPr lang="en-US" sz="1600" dirty="0"/>
              <a:t> </a:t>
            </a:r>
            <a:r>
              <a:rPr lang="en-US" sz="1600" dirty="0" err="1"/>
              <a:t>bekas</a:t>
            </a:r>
            <a:r>
              <a:rPr lang="en-US" sz="1600" dirty="0"/>
              <a:t> (used rags) </a:t>
            </a:r>
            <a:r>
              <a:rPr lang="en-US" sz="1600" dirty="0" err="1"/>
              <a:t>dan</a:t>
            </a:r>
            <a:r>
              <a:rPr lang="en-US" sz="1600" dirty="0"/>
              <a:t> yang </a:t>
            </a:r>
            <a:r>
              <a:rPr lang="en-US" sz="1600" dirty="0" err="1"/>
              <a:t>sejenis</a:t>
            </a:r>
            <a:endParaRPr lang="en-US" sz="1600" dirty="0"/>
          </a:p>
          <a:p>
            <a:pPr lvl="1"/>
            <a:r>
              <a:rPr lang="en-US" sz="1600" dirty="0"/>
              <a:t>Dross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peleburan,dll</a:t>
            </a:r>
            <a:endParaRPr lang="en-US" sz="1600" dirty="0"/>
          </a:p>
          <a:p>
            <a:pPr lvl="1"/>
            <a:endParaRPr lang="en-US" sz="1600" b="1" dirty="0"/>
          </a:p>
          <a:p>
            <a:pPr marL="457200" lvl="1" indent="-98425">
              <a:buNone/>
            </a:pPr>
            <a:r>
              <a:rPr lang="en-US" sz="1600" b="1" dirty="0"/>
              <a:t>c. </a:t>
            </a:r>
            <a:r>
              <a:rPr lang="pl-PL" sz="1600" b="1" dirty="0"/>
              <a:t>Limbah B3 </a:t>
            </a:r>
            <a:r>
              <a:rPr lang="en-US" sz="1600" b="1" dirty="0" err="1"/>
              <a:t>dari</a:t>
            </a:r>
            <a:r>
              <a:rPr lang="en-US" sz="1600" b="1" dirty="0"/>
              <a:t> B3 </a:t>
            </a:r>
            <a:r>
              <a:rPr lang="en-US" sz="1600" b="1" dirty="0" err="1"/>
              <a:t>kadaluarsa</a:t>
            </a:r>
            <a:endParaRPr lang="en-US" sz="1600" b="1" dirty="0"/>
          </a:p>
          <a:p>
            <a:pPr algn="just">
              <a:buNone/>
            </a:pPr>
            <a:r>
              <a:rPr lang="en-US" sz="1600" b="1" dirty="0"/>
              <a:t>	</a:t>
            </a:r>
            <a:r>
              <a:rPr lang="en-US" sz="1600" dirty="0" err="1"/>
              <a:t>Bahan</a:t>
            </a:r>
            <a:r>
              <a:rPr lang="en-US" sz="1600" dirty="0"/>
              <a:t> / Material B3 yang </a:t>
            </a:r>
            <a:r>
              <a:rPr lang="en-US" sz="1600" dirty="0" err="1"/>
              <a:t>kadaluarsa</a:t>
            </a:r>
            <a:r>
              <a:rPr lang="en-US" sz="1600" dirty="0"/>
              <a:t> dan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memenuhi</a:t>
            </a:r>
            <a:r>
              <a:rPr lang="en-US" sz="1600" dirty="0"/>
              <a:t> </a:t>
            </a:r>
            <a:r>
              <a:rPr lang="en-US" sz="1600" dirty="0" err="1"/>
              <a:t>spesifikasi</a:t>
            </a:r>
            <a:r>
              <a:rPr lang="en-US" sz="1600" dirty="0"/>
              <a:t> dan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bekas</a:t>
            </a:r>
            <a:r>
              <a:rPr lang="en-US" sz="1600" dirty="0"/>
              <a:t> </a:t>
            </a:r>
            <a:r>
              <a:rPr lang="en-US" sz="1600" dirty="0" err="1"/>
              <a:t>kemasan</a:t>
            </a:r>
            <a:r>
              <a:rPr lang="en-US" sz="1600" dirty="0"/>
              <a:t>, </a:t>
            </a:r>
            <a:r>
              <a:rPr lang="en-US" sz="1600" dirty="0" err="1"/>
              <a:t>wajib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perundang-undangan</a:t>
            </a:r>
            <a:r>
              <a:rPr lang="en-US" sz="1600" dirty="0"/>
              <a:t> di </a:t>
            </a:r>
            <a:r>
              <a:rPr lang="en-US" sz="1600" dirty="0" err="1"/>
              <a:t>bidang</a:t>
            </a:r>
            <a:r>
              <a:rPr lang="en-US" sz="1600" dirty="0"/>
              <a:t> </a:t>
            </a:r>
            <a:r>
              <a:rPr lang="en-US" sz="1600" dirty="0" err="1"/>
              <a:t>pengelolaan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berbahaya</a:t>
            </a:r>
            <a:r>
              <a:rPr lang="en-US" sz="1600" dirty="0"/>
              <a:t> dan </a:t>
            </a:r>
            <a:r>
              <a:rPr lang="en-US" sz="1600" dirty="0" err="1"/>
              <a:t>beracun</a:t>
            </a:r>
            <a:r>
              <a:rPr lang="en-US" sz="1600" dirty="0"/>
              <a:t> (PP 74 </a:t>
            </a:r>
            <a:r>
              <a:rPr lang="en-US" sz="1600" dirty="0" err="1"/>
              <a:t>Tahun</a:t>
            </a:r>
            <a:r>
              <a:rPr lang="en-US" sz="1600" dirty="0"/>
              <a:t> 2001).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381750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D51360A-D26C-4602-A4EA-BDA3B3F8CA59}" type="slidenum">
              <a:rPr lang="en-US"/>
              <a:pPr eaLnBrk="1" hangingPunct="1"/>
              <a:t>47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676400" cy="6858000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:\Users\Cahyadi\Pictures\kemasan B3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5638800"/>
            <a:ext cx="1981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Cahyadi\Pictures\majun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5638799"/>
            <a:ext cx="1905000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Cahyadi\Pictures\kemasan B3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5638801"/>
            <a:ext cx="1981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C:\Users\Cahyadi\Pictures\majun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5638800"/>
            <a:ext cx="1905000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4743ED-0BFB-4131-B71C-8B99DE34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771434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3776663" y="6111875"/>
            <a:ext cx="2286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A8E9B63-1A6C-47FC-9B44-3268A1CE1223}" type="slidenum">
              <a:rPr lang="en-US" sz="1000"/>
              <a:pPr/>
              <a:t>48</a:t>
            </a:fld>
            <a:endParaRPr lang="en-US" sz="1000"/>
          </a:p>
        </p:txBody>
      </p:sp>
      <p:grpSp>
        <p:nvGrpSpPr>
          <p:cNvPr id="2" name="Group 145"/>
          <p:cNvGrpSpPr>
            <a:grpSpLocks/>
          </p:cNvGrpSpPr>
          <p:nvPr/>
        </p:nvGrpSpPr>
        <p:grpSpPr bwMode="auto">
          <a:xfrm>
            <a:off x="86833" y="609600"/>
            <a:ext cx="9057167" cy="5487217"/>
            <a:chOff x="337" y="384"/>
            <a:chExt cx="5111" cy="3102"/>
          </a:xfrm>
        </p:grpSpPr>
        <p:sp>
          <p:nvSpPr>
            <p:cNvPr id="39941" name="Text Box 5"/>
            <p:cNvSpPr txBox="1">
              <a:spLocks noChangeArrowheads="1"/>
            </p:cNvSpPr>
            <p:nvPr/>
          </p:nvSpPr>
          <p:spPr bwMode="auto">
            <a:xfrm>
              <a:off x="2612" y="384"/>
              <a:ext cx="596" cy="28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188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200" b="1">
                  <a:solidFill>
                    <a:srgbClr val="002060"/>
                  </a:solidFill>
                  <a:latin typeface="Verdana" panose="020B0604030504040204" pitchFamily="34" charset="0"/>
                </a:rPr>
                <a:t>Limbah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42" name="AutoShape 8"/>
            <p:cNvSpPr>
              <a:spLocks noChangeArrowheads="1"/>
            </p:cNvSpPr>
            <p:nvPr/>
          </p:nvSpPr>
          <p:spPr bwMode="auto">
            <a:xfrm>
              <a:off x="337" y="901"/>
              <a:ext cx="768" cy="569"/>
            </a:xfrm>
            <a:prstGeom prst="flowChartDecis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id-ID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43" name="Text Box 9"/>
            <p:cNvSpPr txBox="1">
              <a:spLocks noChangeArrowheads="1"/>
            </p:cNvSpPr>
            <p:nvPr/>
          </p:nvSpPr>
          <p:spPr bwMode="auto">
            <a:xfrm>
              <a:off x="444" y="1020"/>
              <a:ext cx="5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0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Terdapat</a:t>
              </a:r>
              <a:r>
                <a:rPr lang="en-US" sz="10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</a:t>
              </a:r>
              <a:r>
                <a:rPr lang="en-US" sz="10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dalam</a:t>
              </a:r>
              <a:r>
                <a:rPr lang="en-US" sz="10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Lamp. I PP 101 </a:t>
              </a:r>
              <a:r>
                <a:rPr lang="en-US" sz="10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Tahun</a:t>
              </a:r>
              <a:r>
                <a:rPr lang="en-US" sz="10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2014 ?</a:t>
              </a:r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203" y="917"/>
              <a:ext cx="569" cy="569"/>
              <a:chOff x="3599" y="3816"/>
              <a:chExt cx="1682" cy="1575"/>
            </a:xfrm>
          </p:grpSpPr>
          <p:sp>
            <p:nvSpPr>
              <p:cNvPr id="40049" name="AutoShape 11"/>
              <p:cNvSpPr>
                <a:spLocks noChangeArrowheads="1"/>
              </p:cNvSpPr>
              <p:nvPr/>
            </p:nvSpPr>
            <p:spPr bwMode="auto">
              <a:xfrm>
                <a:off x="3599" y="3816"/>
                <a:ext cx="1682" cy="1575"/>
              </a:xfrm>
              <a:prstGeom prst="flowChartDecision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id-ID" sz="240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40050" name="Text Box 12"/>
              <p:cNvSpPr txBox="1">
                <a:spLocks noChangeArrowheads="1"/>
              </p:cNvSpPr>
              <p:nvPr/>
            </p:nvSpPr>
            <p:spPr bwMode="auto">
              <a:xfrm>
                <a:off x="3779" y="4275"/>
                <a:ext cx="1387" cy="89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 err="1">
                    <a:solidFill>
                      <a:srgbClr val="002060"/>
                    </a:solidFill>
                    <a:latin typeface="Verdana" panose="020B0604030504040204" pitchFamily="34" charset="0"/>
                  </a:rPr>
                  <a:t>Mudah</a:t>
                </a:r>
                <a:endParaRPr lang="en-US" sz="1100" dirty="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 err="1">
                    <a:solidFill>
                      <a:srgbClr val="002060"/>
                    </a:solidFill>
                    <a:latin typeface="Verdana" panose="020B0604030504040204" pitchFamily="34" charset="0"/>
                  </a:rPr>
                  <a:t>Meledak</a:t>
                </a:r>
                <a:r>
                  <a:rPr lang="en-US" sz="1100" dirty="0">
                    <a:solidFill>
                      <a:srgbClr val="002060"/>
                    </a:solidFill>
                    <a:latin typeface="Verdana" panose="020B0604030504040204" pitchFamily="34" charset="0"/>
                  </a:rPr>
                  <a:t>?</a:t>
                </a:r>
              </a:p>
            </p:txBody>
          </p:sp>
        </p:grpSp>
        <p:sp>
          <p:nvSpPr>
            <p:cNvPr id="39945" name="Line 13"/>
            <p:cNvSpPr>
              <a:spLocks noChangeShapeType="1"/>
            </p:cNvSpPr>
            <p:nvPr/>
          </p:nvSpPr>
          <p:spPr bwMode="auto">
            <a:xfrm>
              <a:off x="1088" y="1202"/>
              <a:ext cx="14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46" name="Line 14"/>
            <p:cNvSpPr>
              <a:spLocks noChangeShapeType="1"/>
            </p:cNvSpPr>
            <p:nvPr/>
          </p:nvSpPr>
          <p:spPr bwMode="auto">
            <a:xfrm>
              <a:off x="1765" y="1200"/>
              <a:ext cx="14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47" name="Line 15"/>
            <p:cNvSpPr>
              <a:spLocks noChangeShapeType="1"/>
            </p:cNvSpPr>
            <p:nvPr/>
          </p:nvSpPr>
          <p:spPr bwMode="auto">
            <a:xfrm>
              <a:off x="2480" y="1200"/>
              <a:ext cx="14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1914" y="917"/>
              <a:ext cx="569" cy="569"/>
              <a:chOff x="3599" y="3816"/>
              <a:chExt cx="1682" cy="1575"/>
            </a:xfrm>
          </p:grpSpPr>
          <p:sp>
            <p:nvSpPr>
              <p:cNvPr id="40047" name="AutoShape 17"/>
              <p:cNvSpPr>
                <a:spLocks noChangeArrowheads="1"/>
              </p:cNvSpPr>
              <p:nvPr/>
            </p:nvSpPr>
            <p:spPr bwMode="auto">
              <a:xfrm>
                <a:off x="3599" y="3816"/>
                <a:ext cx="1682" cy="1575"/>
              </a:xfrm>
              <a:prstGeom prst="flowChartDecision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id-ID" sz="240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40048" name="Text Box 18"/>
              <p:cNvSpPr txBox="1">
                <a:spLocks noChangeArrowheads="1"/>
              </p:cNvSpPr>
              <p:nvPr/>
            </p:nvSpPr>
            <p:spPr bwMode="auto">
              <a:xfrm>
                <a:off x="3923" y="4315"/>
                <a:ext cx="1123" cy="72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 err="1">
                    <a:solidFill>
                      <a:srgbClr val="002060"/>
                    </a:solidFill>
                    <a:latin typeface="Verdana" panose="020B0604030504040204" pitchFamily="34" charset="0"/>
                  </a:rPr>
                  <a:t>Mudah</a:t>
                </a:r>
                <a:endParaRPr lang="en-US" sz="1100" dirty="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 err="1">
                    <a:solidFill>
                      <a:srgbClr val="002060"/>
                    </a:solidFill>
                    <a:latin typeface="Verdana" panose="020B0604030504040204" pitchFamily="34" charset="0"/>
                  </a:rPr>
                  <a:t>Terbakar</a:t>
                </a:r>
                <a:r>
                  <a:rPr lang="en-US" sz="1100" dirty="0">
                    <a:solidFill>
                      <a:srgbClr val="002060"/>
                    </a:solidFill>
                    <a:latin typeface="Verdana" panose="020B0604030504040204" pitchFamily="34" charset="0"/>
                  </a:rPr>
                  <a:t>?</a:t>
                </a:r>
              </a:p>
            </p:txBody>
          </p:sp>
        </p:grp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2618" y="917"/>
              <a:ext cx="569" cy="569"/>
              <a:chOff x="3599" y="3816"/>
              <a:chExt cx="1682" cy="1575"/>
            </a:xfrm>
          </p:grpSpPr>
          <p:sp>
            <p:nvSpPr>
              <p:cNvPr id="40045" name="AutoShape 20"/>
              <p:cNvSpPr>
                <a:spLocks noChangeArrowheads="1"/>
              </p:cNvSpPr>
              <p:nvPr/>
            </p:nvSpPr>
            <p:spPr bwMode="auto">
              <a:xfrm>
                <a:off x="3599" y="3816"/>
                <a:ext cx="1682" cy="1575"/>
              </a:xfrm>
              <a:prstGeom prst="flowChartDecision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id-ID" sz="240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40046" name="Text Box 21"/>
              <p:cNvSpPr txBox="1">
                <a:spLocks noChangeArrowheads="1"/>
              </p:cNvSpPr>
              <p:nvPr/>
            </p:nvSpPr>
            <p:spPr bwMode="auto">
              <a:xfrm>
                <a:off x="3818" y="4453"/>
                <a:ext cx="1407" cy="72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 err="1">
                    <a:solidFill>
                      <a:srgbClr val="002060"/>
                    </a:solidFill>
                    <a:latin typeface="Verdana" panose="020B0604030504040204" pitchFamily="34" charset="0"/>
                  </a:rPr>
                  <a:t>Reaktif</a:t>
                </a:r>
                <a:endParaRPr lang="en-US" sz="1100" dirty="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>
                    <a:solidFill>
                      <a:srgbClr val="002060"/>
                    </a:solidFill>
                    <a:latin typeface="Verdana" panose="020B0604030504040204" pitchFamily="34" charset="0"/>
                  </a:rPr>
                  <a:t>?</a:t>
                </a:r>
              </a:p>
            </p:txBody>
          </p:sp>
        </p:grpSp>
        <p:sp>
          <p:nvSpPr>
            <p:cNvPr id="39950" name="Line 23"/>
            <p:cNvSpPr>
              <a:spLocks noChangeShapeType="1"/>
            </p:cNvSpPr>
            <p:nvPr/>
          </p:nvSpPr>
          <p:spPr bwMode="auto">
            <a:xfrm>
              <a:off x="3193" y="1200"/>
              <a:ext cx="1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51" name="Line 24"/>
            <p:cNvSpPr>
              <a:spLocks noChangeShapeType="1"/>
            </p:cNvSpPr>
            <p:nvPr/>
          </p:nvSpPr>
          <p:spPr bwMode="auto">
            <a:xfrm>
              <a:off x="3908" y="1200"/>
              <a:ext cx="14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52" name="AutoShape 26"/>
            <p:cNvSpPr>
              <a:spLocks noChangeArrowheads="1"/>
            </p:cNvSpPr>
            <p:nvPr/>
          </p:nvSpPr>
          <p:spPr bwMode="auto">
            <a:xfrm>
              <a:off x="3342" y="917"/>
              <a:ext cx="569" cy="569"/>
            </a:xfrm>
            <a:prstGeom prst="flowChartDecision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id-ID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53" name="Text Box 27"/>
            <p:cNvSpPr txBox="1">
              <a:spLocks noChangeArrowheads="1"/>
            </p:cNvSpPr>
            <p:nvPr/>
          </p:nvSpPr>
          <p:spPr bwMode="auto">
            <a:xfrm>
              <a:off x="3408" y="1152"/>
              <a:ext cx="48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1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Infeksius</a:t>
              </a:r>
              <a:endParaRPr lang="en-US" sz="1100" dirty="0">
                <a:solidFill>
                  <a:srgbClr val="002060"/>
                </a:solidFill>
                <a:latin typeface="Verdan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100" dirty="0">
                  <a:solidFill>
                    <a:srgbClr val="002060"/>
                  </a:solidFill>
                  <a:latin typeface="Verdana" panose="020B0604030504040204" pitchFamily="34" charset="0"/>
                </a:rPr>
                <a:t>?</a:t>
              </a:r>
            </a:p>
          </p:txBody>
        </p: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4046" y="917"/>
              <a:ext cx="569" cy="569"/>
              <a:chOff x="3599" y="3816"/>
              <a:chExt cx="1682" cy="1575"/>
            </a:xfrm>
          </p:grpSpPr>
          <p:sp>
            <p:nvSpPr>
              <p:cNvPr id="40043" name="AutoShape 29"/>
              <p:cNvSpPr>
                <a:spLocks noChangeArrowheads="1"/>
              </p:cNvSpPr>
              <p:nvPr/>
            </p:nvSpPr>
            <p:spPr bwMode="auto">
              <a:xfrm>
                <a:off x="3599" y="3816"/>
                <a:ext cx="1682" cy="1575"/>
              </a:xfrm>
              <a:prstGeom prst="flowChartDecision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id-ID" sz="240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40044" name="Text Box 30"/>
              <p:cNvSpPr txBox="1">
                <a:spLocks noChangeArrowheads="1"/>
              </p:cNvSpPr>
              <p:nvPr/>
            </p:nvSpPr>
            <p:spPr bwMode="auto">
              <a:xfrm>
                <a:off x="4009" y="4472"/>
                <a:ext cx="974" cy="72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 err="1">
                    <a:solidFill>
                      <a:srgbClr val="002060"/>
                    </a:solidFill>
                    <a:latin typeface="Verdana" panose="020B0604030504040204" pitchFamily="34" charset="0"/>
                  </a:rPr>
                  <a:t>Korosif</a:t>
                </a:r>
                <a:endParaRPr lang="en-US" sz="1100" dirty="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>
                    <a:solidFill>
                      <a:srgbClr val="002060"/>
                    </a:solidFill>
                    <a:latin typeface="Verdana" panose="020B0604030504040204" pitchFamily="34" charset="0"/>
                  </a:rPr>
                  <a:t>?</a:t>
                </a:r>
              </a:p>
            </p:txBody>
          </p:sp>
        </p:grpSp>
        <p:sp>
          <p:nvSpPr>
            <p:cNvPr id="39955" name="Line 31"/>
            <p:cNvSpPr>
              <a:spLocks noChangeShapeType="1"/>
            </p:cNvSpPr>
            <p:nvPr/>
          </p:nvSpPr>
          <p:spPr bwMode="auto">
            <a:xfrm>
              <a:off x="4608" y="1200"/>
              <a:ext cx="14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grpSp>
          <p:nvGrpSpPr>
            <p:cNvPr id="7" name="Group 32"/>
            <p:cNvGrpSpPr>
              <a:grpSpLocks/>
            </p:cNvGrpSpPr>
            <p:nvPr/>
          </p:nvGrpSpPr>
          <p:grpSpPr bwMode="auto">
            <a:xfrm>
              <a:off x="4757" y="917"/>
              <a:ext cx="569" cy="569"/>
              <a:chOff x="3599" y="3816"/>
              <a:chExt cx="1682" cy="1575"/>
            </a:xfrm>
          </p:grpSpPr>
          <p:sp>
            <p:nvSpPr>
              <p:cNvPr id="40041" name="Rectangle 33"/>
              <p:cNvSpPr>
                <a:spLocks noChangeArrowheads="1"/>
              </p:cNvSpPr>
              <p:nvPr/>
            </p:nvSpPr>
            <p:spPr bwMode="auto">
              <a:xfrm>
                <a:off x="3599" y="3816"/>
                <a:ext cx="1682" cy="15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id-ID" sz="240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</p:txBody>
          </p:sp>
          <p:sp>
            <p:nvSpPr>
              <p:cNvPr id="40042" name="Rectangle 34"/>
              <p:cNvSpPr>
                <a:spLocks noChangeArrowheads="1"/>
              </p:cNvSpPr>
              <p:nvPr/>
            </p:nvSpPr>
            <p:spPr bwMode="auto">
              <a:xfrm>
                <a:off x="4084" y="4315"/>
                <a:ext cx="752" cy="7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Tw Cen MT" panose="020B0602020104020603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 err="1">
                    <a:solidFill>
                      <a:srgbClr val="002060"/>
                    </a:solidFill>
                    <a:latin typeface="Verdana" panose="020B0604030504040204" pitchFamily="34" charset="0"/>
                  </a:rPr>
                  <a:t>Uji</a:t>
                </a:r>
                <a:endParaRPr lang="en-US" sz="1100" dirty="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100" dirty="0" err="1">
                    <a:solidFill>
                      <a:srgbClr val="002060"/>
                    </a:solidFill>
                    <a:latin typeface="Verdana" panose="020B0604030504040204" pitchFamily="34" charset="0"/>
                  </a:rPr>
                  <a:t>Racun</a:t>
                </a:r>
                <a:endParaRPr lang="en-US" sz="1100" dirty="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sz="1100" dirty="0">
                  <a:solidFill>
                    <a:srgbClr val="002060"/>
                  </a:solidFill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39957" name="Line 36"/>
            <p:cNvSpPr>
              <a:spLocks noChangeShapeType="1"/>
            </p:cNvSpPr>
            <p:nvPr/>
          </p:nvSpPr>
          <p:spPr bwMode="auto">
            <a:xfrm>
              <a:off x="1490" y="1497"/>
              <a:ext cx="0" cy="2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58" name="Line 37"/>
            <p:cNvSpPr>
              <a:spLocks noChangeShapeType="1"/>
            </p:cNvSpPr>
            <p:nvPr/>
          </p:nvSpPr>
          <p:spPr bwMode="auto">
            <a:xfrm>
              <a:off x="2201" y="1497"/>
              <a:ext cx="0" cy="2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59" name="Line 38"/>
            <p:cNvSpPr>
              <a:spLocks noChangeShapeType="1"/>
            </p:cNvSpPr>
            <p:nvPr/>
          </p:nvSpPr>
          <p:spPr bwMode="auto">
            <a:xfrm>
              <a:off x="2905" y="1497"/>
              <a:ext cx="0" cy="2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0" name="Line 39"/>
            <p:cNvSpPr>
              <a:spLocks noChangeShapeType="1"/>
            </p:cNvSpPr>
            <p:nvPr/>
          </p:nvSpPr>
          <p:spPr bwMode="auto">
            <a:xfrm>
              <a:off x="3629" y="1497"/>
              <a:ext cx="0" cy="2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1" name="Line 40"/>
            <p:cNvSpPr>
              <a:spLocks noChangeShapeType="1"/>
            </p:cNvSpPr>
            <p:nvPr/>
          </p:nvSpPr>
          <p:spPr bwMode="auto">
            <a:xfrm>
              <a:off x="4333" y="1490"/>
              <a:ext cx="0" cy="2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2" name="Line 41"/>
            <p:cNvSpPr>
              <a:spLocks noChangeShapeType="1"/>
            </p:cNvSpPr>
            <p:nvPr/>
          </p:nvSpPr>
          <p:spPr bwMode="auto">
            <a:xfrm>
              <a:off x="5044" y="1490"/>
              <a:ext cx="0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3" name="Line 42"/>
            <p:cNvSpPr>
              <a:spLocks noChangeShapeType="1"/>
            </p:cNvSpPr>
            <p:nvPr/>
          </p:nvSpPr>
          <p:spPr bwMode="auto">
            <a:xfrm>
              <a:off x="2912" y="681"/>
              <a:ext cx="0" cy="2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4" name="Line 43"/>
            <p:cNvSpPr>
              <a:spLocks noChangeShapeType="1"/>
            </p:cNvSpPr>
            <p:nvPr/>
          </p:nvSpPr>
          <p:spPr bwMode="auto">
            <a:xfrm>
              <a:off x="3636" y="557"/>
              <a:ext cx="0" cy="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5" name="Line 44"/>
            <p:cNvSpPr>
              <a:spLocks noChangeShapeType="1"/>
            </p:cNvSpPr>
            <p:nvPr/>
          </p:nvSpPr>
          <p:spPr bwMode="auto">
            <a:xfrm>
              <a:off x="4340" y="546"/>
              <a:ext cx="0" cy="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6" name="Line 46"/>
            <p:cNvSpPr>
              <a:spLocks noChangeShapeType="1"/>
            </p:cNvSpPr>
            <p:nvPr/>
          </p:nvSpPr>
          <p:spPr bwMode="auto">
            <a:xfrm>
              <a:off x="1497" y="558"/>
              <a:ext cx="0" cy="3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7" name="Line 47"/>
            <p:cNvSpPr>
              <a:spLocks noChangeShapeType="1"/>
            </p:cNvSpPr>
            <p:nvPr/>
          </p:nvSpPr>
          <p:spPr bwMode="auto">
            <a:xfrm>
              <a:off x="2208" y="558"/>
              <a:ext cx="0" cy="3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8" name="Line 48"/>
            <p:cNvSpPr>
              <a:spLocks noChangeShapeType="1"/>
            </p:cNvSpPr>
            <p:nvPr/>
          </p:nvSpPr>
          <p:spPr bwMode="auto">
            <a:xfrm>
              <a:off x="705" y="558"/>
              <a:ext cx="0" cy="3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69" name="Line 49"/>
            <p:cNvSpPr>
              <a:spLocks noChangeShapeType="1"/>
            </p:cNvSpPr>
            <p:nvPr/>
          </p:nvSpPr>
          <p:spPr bwMode="auto">
            <a:xfrm flipH="1">
              <a:off x="695" y="549"/>
              <a:ext cx="19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70" name="Line 50"/>
            <p:cNvSpPr>
              <a:spLocks noChangeShapeType="1"/>
            </p:cNvSpPr>
            <p:nvPr/>
          </p:nvSpPr>
          <p:spPr bwMode="auto">
            <a:xfrm flipH="1">
              <a:off x="3201" y="549"/>
              <a:ext cx="11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71" name="Text Box 52"/>
            <p:cNvSpPr txBox="1">
              <a:spLocks noChangeArrowheads="1"/>
            </p:cNvSpPr>
            <p:nvPr/>
          </p:nvSpPr>
          <p:spPr bwMode="auto">
            <a:xfrm>
              <a:off x="980" y="901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Tidak</a:t>
              </a:r>
              <a:endParaRPr lang="en-US" sz="2400" dirty="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72" name="Line 53"/>
            <p:cNvSpPr>
              <a:spLocks noChangeShapeType="1"/>
            </p:cNvSpPr>
            <p:nvPr/>
          </p:nvSpPr>
          <p:spPr bwMode="auto">
            <a:xfrm>
              <a:off x="987" y="1055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73" name="Text Box 55"/>
            <p:cNvSpPr txBox="1">
              <a:spLocks noChangeArrowheads="1"/>
            </p:cNvSpPr>
            <p:nvPr/>
          </p:nvSpPr>
          <p:spPr bwMode="auto">
            <a:xfrm>
              <a:off x="1691" y="1003"/>
              <a:ext cx="297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Tidak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74" name="Line 56"/>
            <p:cNvSpPr>
              <a:spLocks noChangeShapeType="1"/>
            </p:cNvSpPr>
            <p:nvPr/>
          </p:nvSpPr>
          <p:spPr bwMode="auto">
            <a:xfrm>
              <a:off x="1698" y="1055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75" name="Text Box 58"/>
            <p:cNvSpPr txBox="1">
              <a:spLocks noChangeArrowheads="1"/>
            </p:cNvSpPr>
            <p:nvPr/>
          </p:nvSpPr>
          <p:spPr bwMode="auto">
            <a:xfrm>
              <a:off x="2388" y="1003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Tidak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76" name="Line 59"/>
            <p:cNvSpPr>
              <a:spLocks noChangeShapeType="1"/>
            </p:cNvSpPr>
            <p:nvPr/>
          </p:nvSpPr>
          <p:spPr bwMode="auto">
            <a:xfrm>
              <a:off x="2395" y="1055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77" name="Text Box 61"/>
            <p:cNvSpPr txBox="1">
              <a:spLocks noChangeArrowheads="1"/>
            </p:cNvSpPr>
            <p:nvPr/>
          </p:nvSpPr>
          <p:spPr bwMode="auto">
            <a:xfrm>
              <a:off x="3119" y="1018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Tidak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78" name="Line 62"/>
            <p:cNvSpPr>
              <a:spLocks noChangeShapeType="1"/>
            </p:cNvSpPr>
            <p:nvPr/>
          </p:nvSpPr>
          <p:spPr bwMode="auto">
            <a:xfrm>
              <a:off x="3126" y="1070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79" name="Text Box 64"/>
            <p:cNvSpPr txBox="1">
              <a:spLocks noChangeArrowheads="1"/>
            </p:cNvSpPr>
            <p:nvPr/>
          </p:nvSpPr>
          <p:spPr bwMode="auto">
            <a:xfrm>
              <a:off x="3830" y="1003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Tidak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80" name="Line 65"/>
            <p:cNvSpPr>
              <a:spLocks noChangeShapeType="1"/>
            </p:cNvSpPr>
            <p:nvPr/>
          </p:nvSpPr>
          <p:spPr bwMode="auto">
            <a:xfrm>
              <a:off x="3837" y="1055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81" name="Text Box 67"/>
            <p:cNvSpPr txBox="1">
              <a:spLocks noChangeArrowheads="1"/>
            </p:cNvSpPr>
            <p:nvPr/>
          </p:nvSpPr>
          <p:spPr bwMode="auto">
            <a:xfrm>
              <a:off x="1156" y="1502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Ya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82" name="Line 68"/>
            <p:cNvSpPr>
              <a:spLocks noChangeShapeType="1"/>
            </p:cNvSpPr>
            <p:nvPr/>
          </p:nvSpPr>
          <p:spPr bwMode="auto">
            <a:xfrm>
              <a:off x="1163" y="1554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83" name="Text Box 70"/>
            <p:cNvSpPr txBox="1">
              <a:spLocks noChangeArrowheads="1"/>
            </p:cNvSpPr>
            <p:nvPr/>
          </p:nvSpPr>
          <p:spPr bwMode="auto">
            <a:xfrm>
              <a:off x="337" y="1510"/>
              <a:ext cx="297" cy="1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Ya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84" name="Line 71"/>
            <p:cNvSpPr>
              <a:spLocks noChangeShapeType="1"/>
            </p:cNvSpPr>
            <p:nvPr/>
          </p:nvSpPr>
          <p:spPr bwMode="auto">
            <a:xfrm>
              <a:off x="344" y="1561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85" name="Text Box 73"/>
            <p:cNvSpPr txBox="1">
              <a:spLocks noChangeArrowheads="1"/>
            </p:cNvSpPr>
            <p:nvPr/>
          </p:nvSpPr>
          <p:spPr bwMode="auto">
            <a:xfrm>
              <a:off x="2767" y="2493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 b="1">
                  <a:solidFill>
                    <a:srgbClr val="002060"/>
                  </a:solidFill>
                  <a:latin typeface="Verdana" panose="020B0604030504040204" pitchFamily="34" charset="0"/>
                </a:rPr>
                <a:t>Ya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86" name="Line 74"/>
            <p:cNvSpPr>
              <a:spLocks noChangeShapeType="1"/>
            </p:cNvSpPr>
            <p:nvPr/>
          </p:nvSpPr>
          <p:spPr bwMode="auto">
            <a:xfrm>
              <a:off x="2774" y="2545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87" name="Text Box 76"/>
            <p:cNvSpPr txBox="1">
              <a:spLocks noChangeArrowheads="1"/>
            </p:cNvSpPr>
            <p:nvPr/>
          </p:nvSpPr>
          <p:spPr bwMode="auto">
            <a:xfrm>
              <a:off x="4033" y="1539"/>
              <a:ext cx="298" cy="1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Ya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88" name="Line 77"/>
            <p:cNvSpPr>
              <a:spLocks noChangeShapeType="1"/>
            </p:cNvSpPr>
            <p:nvPr/>
          </p:nvSpPr>
          <p:spPr bwMode="auto">
            <a:xfrm>
              <a:off x="4040" y="1590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89" name="Text Box 79"/>
            <p:cNvSpPr txBox="1">
              <a:spLocks noChangeArrowheads="1"/>
            </p:cNvSpPr>
            <p:nvPr/>
          </p:nvSpPr>
          <p:spPr bwMode="auto">
            <a:xfrm>
              <a:off x="3315" y="1502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Ya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90" name="Line 80"/>
            <p:cNvSpPr>
              <a:spLocks noChangeShapeType="1"/>
            </p:cNvSpPr>
            <p:nvPr/>
          </p:nvSpPr>
          <p:spPr bwMode="auto">
            <a:xfrm>
              <a:off x="3322" y="1554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91" name="Text Box 82"/>
            <p:cNvSpPr txBox="1">
              <a:spLocks noChangeArrowheads="1"/>
            </p:cNvSpPr>
            <p:nvPr/>
          </p:nvSpPr>
          <p:spPr bwMode="auto">
            <a:xfrm>
              <a:off x="1880" y="1539"/>
              <a:ext cx="298" cy="1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Ya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92" name="Line 83"/>
            <p:cNvSpPr>
              <a:spLocks noChangeShapeType="1"/>
            </p:cNvSpPr>
            <p:nvPr/>
          </p:nvSpPr>
          <p:spPr bwMode="auto">
            <a:xfrm>
              <a:off x="1887" y="1590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9993" name="Oval 85"/>
            <p:cNvSpPr>
              <a:spLocks noChangeArrowheads="1"/>
            </p:cNvSpPr>
            <p:nvPr/>
          </p:nvSpPr>
          <p:spPr bwMode="auto">
            <a:xfrm>
              <a:off x="4717" y="1930"/>
              <a:ext cx="731" cy="2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id-ID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94" name="Text Box 86"/>
            <p:cNvSpPr txBox="1">
              <a:spLocks noChangeArrowheads="1"/>
            </p:cNvSpPr>
            <p:nvPr/>
          </p:nvSpPr>
          <p:spPr bwMode="auto">
            <a:xfrm>
              <a:off x="4656" y="1968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200">
                  <a:solidFill>
                    <a:srgbClr val="002060"/>
                  </a:solidFill>
                  <a:latin typeface="Verdana" panose="020B0604030504040204" pitchFamily="34" charset="0"/>
                </a:rPr>
                <a:t>&lt; </a:t>
              </a:r>
              <a:r>
                <a:rPr lang="en-US" sz="1200" b="1">
                  <a:solidFill>
                    <a:srgbClr val="002060"/>
                  </a:solidFill>
                  <a:latin typeface="Verdana" panose="020B0604030504040204" pitchFamily="34" charset="0"/>
                </a:rPr>
                <a:t>BM TCLP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95" name="Oval 88"/>
            <p:cNvSpPr>
              <a:spLocks noChangeArrowheads="1"/>
            </p:cNvSpPr>
            <p:nvPr/>
          </p:nvSpPr>
          <p:spPr bwMode="auto">
            <a:xfrm>
              <a:off x="3254" y="1923"/>
              <a:ext cx="732" cy="25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id-ID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96" name="Text Box 89"/>
            <p:cNvSpPr txBox="1">
              <a:spLocks noChangeArrowheads="1"/>
            </p:cNvSpPr>
            <p:nvPr/>
          </p:nvSpPr>
          <p:spPr bwMode="auto">
            <a:xfrm>
              <a:off x="3335" y="1922"/>
              <a:ext cx="543" cy="1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200" u="sng" dirty="0">
                  <a:solidFill>
                    <a:srgbClr val="002060"/>
                  </a:solidFill>
                  <a:latin typeface="Verdana" panose="020B0604030504040204" pitchFamily="34" charset="0"/>
                </a:rPr>
                <a:t>&gt;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</a:t>
              </a:r>
              <a:r>
                <a:rPr lang="en-US" sz="1200" b="1" dirty="0">
                  <a:solidFill>
                    <a:srgbClr val="002060"/>
                  </a:solidFill>
                  <a:latin typeface="Verdana" panose="020B0604030504040204" pitchFamily="34" charset="0"/>
                </a:rPr>
                <a:t>BM TCLP</a:t>
              </a:r>
              <a:endParaRPr lang="en-US" sz="1200" dirty="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97" name="Rectangle 90"/>
            <p:cNvSpPr>
              <a:spLocks noChangeArrowheads="1"/>
            </p:cNvSpPr>
            <p:nvPr/>
          </p:nvSpPr>
          <p:spPr bwMode="auto">
            <a:xfrm rot="2732472">
              <a:off x="4911" y="2392"/>
              <a:ext cx="377" cy="3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id-ID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98" name="Oval 92"/>
            <p:cNvSpPr>
              <a:spLocks noChangeArrowheads="1"/>
            </p:cNvSpPr>
            <p:nvPr/>
          </p:nvSpPr>
          <p:spPr bwMode="auto">
            <a:xfrm>
              <a:off x="4740" y="2988"/>
              <a:ext cx="575" cy="4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id-ID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9999" name="Text Box 93"/>
            <p:cNvSpPr txBox="1">
              <a:spLocks noChangeArrowheads="1"/>
            </p:cNvSpPr>
            <p:nvPr/>
          </p:nvSpPr>
          <p:spPr bwMode="auto">
            <a:xfrm>
              <a:off x="4804" y="3070"/>
              <a:ext cx="426" cy="2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000">
                  <a:solidFill>
                    <a:srgbClr val="002060"/>
                  </a:solidFill>
                  <a:latin typeface="Verdana" panose="020B0604030504040204" pitchFamily="34" charset="0"/>
                </a:rPr>
                <a:t>K</a:t>
              </a:r>
              <a:r>
                <a:rPr lang="en-US" sz="1000" b="1">
                  <a:solidFill>
                    <a:srgbClr val="002060"/>
                  </a:solidFill>
                  <a:latin typeface="Verdana" panose="020B0604030504040204" pitchFamily="34" charset="0"/>
                </a:rPr>
                <a:t>ronis Lamp. III</a:t>
              </a:r>
              <a:endParaRPr lang="en-US" sz="10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00" name="Line 94"/>
            <p:cNvSpPr>
              <a:spLocks noChangeShapeType="1"/>
            </p:cNvSpPr>
            <p:nvPr/>
          </p:nvSpPr>
          <p:spPr bwMode="auto">
            <a:xfrm flipH="1">
              <a:off x="4421" y="1836"/>
              <a:ext cx="621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01" name="Line 95"/>
            <p:cNvSpPr>
              <a:spLocks noChangeShapeType="1"/>
            </p:cNvSpPr>
            <p:nvPr/>
          </p:nvSpPr>
          <p:spPr bwMode="auto">
            <a:xfrm>
              <a:off x="4424" y="1846"/>
              <a:ext cx="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02" name="Line 96"/>
            <p:cNvSpPr>
              <a:spLocks noChangeShapeType="1"/>
            </p:cNvSpPr>
            <p:nvPr/>
          </p:nvSpPr>
          <p:spPr bwMode="auto">
            <a:xfrm>
              <a:off x="3994" y="2054"/>
              <a:ext cx="7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03" name="Line 97"/>
            <p:cNvSpPr>
              <a:spLocks noChangeShapeType="1"/>
            </p:cNvSpPr>
            <p:nvPr/>
          </p:nvSpPr>
          <p:spPr bwMode="auto">
            <a:xfrm>
              <a:off x="5074" y="2186"/>
              <a:ext cx="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04" name="Line 98"/>
            <p:cNvSpPr>
              <a:spLocks noChangeShapeType="1"/>
            </p:cNvSpPr>
            <p:nvPr/>
          </p:nvSpPr>
          <p:spPr bwMode="auto">
            <a:xfrm>
              <a:off x="5060" y="2815"/>
              <a:ext cx="0" cy="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05" name="Text Box 99"/>
            <p:cNvSpPr txBox="1">
              <a:spLocks noChangeArrowheads="1"/>
            </p:cNvSpPr>
            <p:nvPr/>
          </p:nvSpPr>
          <p:spPr bwMode="auto">
            <a:xfrm>
              <a:off x="3408" y="2352"/>
              <a:ext cx="575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200" u="sng">
                  <a:solidFill>
                    <a:srgbClr val="002060"/>
                  </a:solidFill>
                  <a:latin typeface="Verdana" panose="020B0604030504040204" pitchFamily="34" charset="0"/>
                </a:rPr>
                <a:t>&lt;</a:t>
              </a:r>
              <a:r>
                <a:rPr lang="en-US" sz="1200">
                  <a:solidFill>
                    <a:srgbClr val="002060"/>
                  </a:solidFill>
                  <a:latin typeface="Verdana" panose="020B0604030504040204" pitchFamily="34" charset="0"/>
                </a:rPr>
                <a:t> 50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06" name="Text Box 100"/>
            <p:cNvSpPr txBox="1">
              <a:spLocks noChangeArrowheads="1"/>
            </p:cNvSpPr>
            <p:nvPr/>
          </p:nvSpPr>
          <p:spPr bwMode="auto">
            <a:xfrm>
              <a:off x="2246" y="2639"/>
              <a:ext cx="981" cy="2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Limbah</a:t>
              </a:r>
              <a:r>
                <a:rPr lang="en-US" sz="1200" b="1" dirty="0">
                  <a:solidFill>
                    <a:srgbClr val="002060"/>
                  </a:solidFill>
                  <a:latin typeface="Verdana" panose="020B0604030504040204" pitchFamily="34" charset="0"/>
                </a:rPr>
                <a:t> Non-B3</a:t>
              </a:r>
              <a:endParaRPr lang="en-US" sz="1200" dirty="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07" name="Text Box 101"/>
            <p:cNvSpPr txBox="1">
              <a:spLocks noChangeArrowheads="1"/>
            </p:cNvSpPr>
            <p:nvPr/>
          </p:nvSpPr>
          <p:spPr bwMode="auto">
            <a:xfrm>
              <a:off x="2151" y="3019"/>
              <a:ext cx="1257" cy="3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2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Pengelolaan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</a:t>
              </a:r>
              <a:r>
                <a:rPr lang="en-US" sz="12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untuk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</a:t>
              </a:r>
              <a:r>
                <a:rPr lang="en-US" sz="12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limbah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non-B3</a:t>
              </a:r>
              <a:endParaRPr lang="en-US" sz="2400" dirty="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08" name="Line 102"/>
            <p:cNvSpPr>
              <a:spLocks noChangeShapeType="1"/>
            </p:cNvSpPr>
            <p:nvPr/>
          </p:nvSpPr>
          <p:spPr bwMode="auto">
            <a:xfrm flipH="1" flipV="1">
              <a:off x="1474" y="1735"/>
              <a:ext cx="28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09" name="Line 104"/>
            <p:cNvSpPr>
              <a:spLocks noChangeShapeType="1"/>
            </p:cNvSpPr>
            <p:nvPr/>
          </p:nvSpPr>
          <p:spPr bwMode="auto">
            <a:xfrm flipH="1">
              <a:off x="4378" y="2574"/>
              <a:ext cx="46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10" name="Line 105"/>
            <p:cNvSpPr>
              <a:spLocks noChangeShapeType="1"/>
            </p:cNvSpPr>
            <p:nvPr/>
          </p:nvSpPr>
          <p:spPr bwMode="auto">
            <a:xfrm flipV="1">
              <a:off x="4386" y="2451"/>
              <a:ext cx="0" cy="1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11" name="Line 106"/>
            <p:cNvSpPr>
              <a:spLocks noChangeShapeType="1"/>
            </p:cNvSpPr>
            <p:nvPr/>
          </p:nvSpPr>
          <p:spPr bwMode="auto">
            <a:xfrm flipH="1">
              <a:off x="4006" y="2456"/>
              <a:ext cx="3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12" name="Line 108"/>
            <p:cNvSpPr>
              <a:spLocks noChangeShapeType="1"/>
            </p:cNvSpPr>
            <p:nvPr/>
          </p:nvSpPr>
          <p:spPr bwMode="auto">
            <a:xfrm flipH="1">
              <a:off x="4160" y="3232"/>
              <a:ext cx="6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13" name="Line 109"/>
            <p:cNvSpPr>
              <a:spLocks noChangeShapeType="1"/>
            </p:cNvSpPr>
            <p:nvPr/>
          </p:nvSpPr>
          <p:spPr bwMode="auto">
            <a:xfrm flipV="1">
              <a:off x="4171" y="2653"/>
              <a:ext cx="0" cy="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14" name="Line 110"/>
            <p:cNvSpPr>
              <a:spLocks noChangeShapeType="1"/>
            </p:cNvSpPr>
            <p:nvPr/>
          </p:nvSpPr>
          <p:spPr bwMode="auto">
            <a:xfrm flipH="1">
              <a:off x="3661" y="2662"/>
              <a:ext cx="5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15" name="Line 111"/>
            <p:cNvSpPr>
              <a:spLocks noChangeShapeType="1"/>
            </p:cNvSpPr>
            <p:nvPr/>
          </p:nvSpPr>
          <p:spPr bwMode="auto">
            <a:xfrm flipH="1">
              <a:off x="1860" y="2588"/>
              <a:ext cx="17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16" name="Text Box 113"/>
            <p:cNvSpPr txBox="1">
              <a:spLocks noChangeArrowheads="1"/>
            </p:cNvSpPr>
            <p:nvPr/>
          </p:nvSpPr>
          <p:spPr bwMode="auto">
            <a:xfrm>
              <a:off x="847" y="2581"/>
              <a:ext cx="755" cy="2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Limbah</a:t>
              </a:r>
              <a:r>
                <a:rPr lang="en-US" sz="1200" b="1" dirty="0">
                  <a:solidFill>
                    <a:srgbClr val="002060"/>
                  </a:solidFill>
                  <a:latin typeface="Verdana" panose="020B0604030504040204" pitchFamily="34" charset="0"/>
                </a:rPr>
                <a:t> B3</a:t>
              </a:r>
              <a:endParaRPr lang="en-US" sz="1200" dirty="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17" name="Text Box 114"/>
            <p:cNvSpPr txBox="1">
              <a:spLocks noChangeArrowheads="1"/>
            </p:cNvSpPr>
            <p:nvPr/>
          </p:nvSpPr>
          <p:spPr bwMode="auto">
            <a:xfrm>
              <a:off x="634" y="3058"/>
              <a:ext cx="1235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2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Dikelola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</a:t>
              </a:r>
              <a:r>
                <a:rPr lang="en-US" sz="12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sesuai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</a:t>
              </a:r>
              <a:r>
                <a:rPr lang="en-US" sz="12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dengan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</a:t>
              </a:r>
              <a:r>
                <a:rPr lang="en-US" sz="12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peraturan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di </a:t>
              </a:r>
              <a:r>
                <a:rPr lang="en-US" sz="12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dalam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PP 101 </a:t>
              </a:r>
              <a:r>
                <a:rPr lang="en-US" sz="1200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Tahun</a:t>
              </a: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 2014</a:t>
              </a:r>
              <a:endParaRPr lang="en-US" sz="2400" dirty="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18" name="AutoShape 115"/>
            <p:cNvSpPr>
              <a:spLocks noChangeArrowheads="1"/>
            </p:cNvSpPr>
            <p:nvPr/>
          </p:nvSpPr>
          <p:spPr bwMode="auto">
            <a:xfrm>
              <a:off x="1149" y="2885"/>
              <a:ext cx="169" cy="16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id-ID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19" name="AutoShape 116"/>
            <p:cNvSpPr>
              <a:spLocks noChangeArrowheads="1"/>
            </p:cNvSpPr>
            <p:nvPr/>
          </p:nvSpPr>
          <p:spPr bwMode="auto">
            <a:xfrm>
              <a:off x="2652" y="2892"/>
              <a:ext cx="169" cy="16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id-ID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20" name="Line 117"/>
            <p:cNvSpPr>
              <a:spLocks noChangeShapeType="1"/>
            </p:cNvSpPr>
            <p:nvPr/>
          </p:nvSpPr>
          <p:spPr bwMode="auto">
            <a:xfrm>
              <a:off x="3650" y="2589"/>
              <a:ext cx="0" cy="1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21" name="Line 118"/>
            <p:cNvSpPr>
              <a:spLocks noChangeShapeType="1"/>
            </p:cNvSpPr>
            <p:nvPr/>
          </p:nvSpPr>
          <p:spPr bwMode="auto">
            <a:xfrm flipH="1">
              <a:off x="3229" y="2745"/>
              <a:ext cx="42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22" name="Line 119"/>
            <p:cNvSpPr>
              <a:spLocks noChangeShapeType="1"/>
            </p:cNvSpPr>
            <p:nvPr/>
          </p:nvSpPr>
          <p:spPr bwMode="auto">
            <a:xfrm>
              <a:off x="1859" y="1743"/>
              <a:ext cx="0" cy="9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23" name="Line 120"/>
            <p:cNvSpPr>
              <a:spLocks noChangeShapeType="1"/>
            </p:cNvSpPr>
            <p:nvPr/>
          </p:nvSpPr>
          <p:spPr bwMode="auto">
            <a:xfrm flipH="1">
              <a:off x="1582" y="2726"/>
              <a:ext cx="27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24" name="Line 121"/>
            <p:cNvSpPr>
              <a:spLocks noChangeShapeType="1"/>
            </p:cNvSpPr>
            <p:nvPr/>
          </p:nvSpPr>
          <p:spPr bwMode="auto">
            <a:xfrm>
              <a:off x="718" y="1461"/>
              <a:ext cx="0" cy="12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26" name="Line 123"/>
            <p:cNvSpPr>
              <a:spLocks noChangeShapeType="1"/>
            </p:cNvSpPr>
            <p:nvPr/>
          </p:nvSpPr>
          <p:spPr bwMode="auto">
            <a:xfrm flipH="1">
              <a:off x="1860" y="2053"/>
              <a:ext cx="13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27" name="Line 124"/>
            <p:cNvSpPr>
              <a:spLocks noChangeShapeType="1"/>
            </p:cNvSpPr>
            <p:nvPr/>
          </p:nvSpPr>
          <p:spPr bwMode="auto">
            <a:xfrm flipH="1">
              <a:off x="1853" y="2472"/>
              <a:ext cx="15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28" name="Text Box 126"/>
            <p:cNvSpPr txBox="1">
              <a:spLocks noChangeArrowheads="1"/>
            </p:cNvSpPr>
            <p:nvPr/>
          </p:nvSpPr>
          <p:spPr bwMode="auto">
            <a:xfrm>
              <a:off x="3383" y="2761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 b="1">
                  <a:solidFill>
                    <a:srgbClr val="002060"/>
                  </a:solidFill>
                  <a:latin typeface="Verdana" panose="020B0604030504040204" pitchFamily="34" charset="0"/>
                </a:rPr>
                <a:t>Tidak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29" name="Line 127"/>
            <p:cNvSpPr>
              <a:spLocks noChangeShapeType="1"/>
            </p:cNvSpPr>
            <p:nvPr/>
          </p:nvSpPr>
          <p:spPr bwMode="auto">
            <a:xfrm>
              <a:off x="3390" y="2813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30" name="Text Box 129"/>
            <p:cNvSpPr txBox="1">
              <a:spLocks noChangeArrowheads="1"/>
            </p:cNvSpPr>
            <p:nvPr/>
          </p:nvSpPr>
          <p:spPr bwMode="auto">
            <a:xfrm>
              <a:off x="2591" y="1539"/>
              <a:ext cx="298" cy="1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Ya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31" name="Line 130"/>
            <p:cNvSpPr>
              <a:spLocks noChangeShapeType="1"/>
            </p:cNvSpPr>
            <p:nvPr/>
          </p:nvSpPr>
          <p:spPr bwMode="auto">
            <a:xfrm>
              <a:off x="2598" y="1590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32" name="Text Box 132"/>
            <p:cNvSpPr txBox="1">
              <a:spLocks noChangeArrowheads="1"/>
            </p:cNvSpPr>
            <p:nvPr/>
          </p:nvSpPr>
          <p:spPr bwMode="auto">
            <a:xfrm>
              <a:off x="4464" y="1872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Ya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33" name="Line 133"/>
            <p:cNvSpPr>
              <a:spLocks noChangeShapeType="1"/>
            </p:cNvSpPr>
            <p:nvPr/>
          </p:nvSpPr>
          <p:spPr bwMode="auto">
            <a:xfrm>
              <a:off x="4453" y="1959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34" name="Text Box 135"/>
            <p:cNvSpPr txBox="1">
              <a:spLocks noChangeArrowheads="1"/>
            </p:cNvSpPr>
            <p:nvPr/>
          </p:nvSpPr>
          <p:spPr bwMode="auto">
            <a:xfrm>
              <a:off x="4757" y="2826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Ya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35" name="Line 136"/>
            <p:cNvSpPr>
              <a:spLocks noChangeShapeType="1"/>
            </p:cNvSpPr>
            <p:nvPr/>
          </p:nvSpPr>
          <p:spPr bwMode="auto">
            <a:xfrm>
              <a:off x="4764" y="2878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36" name="Text Box 138"/>
            <p:cNvSpPr txBox="1">
              <a:spLocks noChangeArrowheads="1"/>
            </p:cNvSpPr>
            <p:nvPr/>
          </p:nvSpPr>
          <p:spPr bwMode="auto">
            <a:xfrm>
              <a:off x="4493" y="2399"/>
              <a:ext cx="298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Tidak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37" name="Line 139"/>
            <p:cNvSpPr>
              <a:spLocks noChangeShapeType="1"/>
            </p:cNvSpPr>
            <p:nvPr/>
          </p:nvSpPr>
          <p:spPr bwMode="auto">
            <a:xfrm>
              <a:off x="4500" y="2451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38" name="Text Box 141"/>
            <p:cNvSpPr txBox="1">
              <a:spLocks noChangeArrowheads="1"/>
            </p:cNvSpPr>
            <p:nvPr/>
          </p:nvSpPr>
          <p:spPr bwMode="auto">
            <a:xfrm>
              <a:off x="4047" y="1878"/>
              <a:ext cx="297" cy="1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rIns="54000"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>
                  <a:solidFill>
                    <a:srgbClr val="002060"/>
                  </a:solidFill>
                  <a:latin typeface="Verdana" panose="020B0604030504040204" pitchFamily="34" charset="0"/>
                </a:rPr>
                <a:t>Tidak</a:t>
              </a:r>
              <a:endParaRPr lang="en-US" sz="240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0039" name="Line 142"/>
            <p:cNvSpPr>
              <a:spLocks noChangeShapeType="1"/>
            </p:cNvSpPr>
            <p:nvPr/>
          </p:nvSpPr>
          <p:spPr bwMode="auto">
            <a:xfrm>
              <a:off x="4054" y="1930"/>
              <a:ext cx="20" cy="7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0040" name="Text Box 143"/>
            <p:cNvSpPr txBox="1">
              <a:spLocks noChangeArrowheads="1"/>
            </p:cNvSpPr>
            <p:nvPr/>
          </p:nvSpPr>
          <p:spPr bwMode="auto">
            <a:xfrm>
              <a:off x="4896" y="2400"/>
              <a:ext cx="353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900" b="1" dirty="0" err="1">
                  <a:solidFill>
                    <a:srgbClr val="002060"/>
                  </a:solidFill>
                  <a:latin typeface="Verdana" panose="020B0604030504040204" pitchFamily="34" charset="0"/>
                </a:rPr>
                <a:t>Uji</a:t>
              </a:r>
              <a:r>
                <a:rPr lang="en-US" sz="900" b="1" dirty="0">
                  <a:solidFill>
                    <a:srgbClr val="002060"/>
                  </a:solidFill>
                  <a:latin typeface="Verdana" panose="020B0604030504040204" pitchFamily="34" charset="0"/>
                </a:rPr>
                <a:t> LD50</a:t>
              </a:r>
              <a:endParaRPr lang="en-US" sz="900" dirty="0">
                <a:solidFill>
                  <a:srgbClr val="002060"/>
                </a:solidFill>
                <a:latin typeface="Verdana" panose="020B0604030504040204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200" dirty="0">
                  <a:solidFill>
                    <a:srgbClr val="002060"/>
                  </a:solidFill>
                  <a:latin typeface="Verdana" panose="020B0604030504040204" pitchFamily="34" charset="0"/>
                </a:rPr>
                <a:t>&gt; 50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sz="2400" dirty="0">
                <a:solidFill>
                  <a:srgbClr val="002060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39940" name="Text Box 146"/>
          <p:cNvSpPr txBox="1">
            <a:spLocks noChangeArrowheads="1"/>
          </p:cNvSpPr>
          <p:nvPr/>
        </p:nvSpPr>
        <p:spPr bwMode="auto">
          <a:xfrm>
            <a:off x="0" y="0"/>
            <a:ext cx="9144000" cy="5238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2800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Diagram </a:t>
            </a:r>
            <a:r>
              <a:rPr lang="en-US" sz="2800" b="1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Penentuan</a:t>
            </a:r>
            <a:r>
              <a:rPr lang="en-US" sz="2800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2800" b="1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Limbah</a:t>
            </a:r>
            <a:r>
              <a:rPr lang="en-US" sz="2800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 B3</a:t>
            </a:r>
            <a:endParaRPr lang="en-US" sz="2800" u="sng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>
            <a:stCxn id="40024" idx="1"/>
            <a:endCxn id="40016" idx="1"/>
          </p:cNvCxnSpPr>
          <p:nvPr/>
        </p:nvCxnSpPr>
        <p:spPr>
          <a:xfrm rot="5400000" flipH="1" flipV="1">
            <a:off x="858543" y="4623912"/>
            <a:ext cx="35515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6781800" y="3581400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900" dirty="0"/>
          </a:p>
          <a:p>
            <a:r>
              <a:rPr lang="en-US" sz="900" dirty="0" err="1"/>
              <a:t>Prosedur</a:t>
            </a:r>
            <a:r>
              <a:rPr lang="en-US" sz="900" dirty="0"/>
              <a:t> </a:t>
            </a:r>
            <a:r>
              <a:rPr lang="en-US" sz="900" dirty="0" err="1"/>
              <a:t>Pelindian</a:t>
            </a:r>
            <a:r>
              <a:rPr lang="en-US" sz="900" dirty="0"/>
              <a:t> </a:t>
            </a:r>
            <a:r>
              <a:rPr lang="en-US" sz="900" dirty="0" err="1"/>
              <a:t>Karakteristik</a:t>
            </a:r>
            <a:r>
              <a:rPr lang="en-US" sz="900" dirty="0"/>
              <a:t> </a:t>
            </a:r>
            <a:r>
              <a:rPr lang="en-US" sz="900" dirty="0" err="1"/>
              <a:t>Beracun</a:t>
            </a:r>
            <a:r>
              <a:rPr lang="en-US" sz="900" dirty="0"/>
              <a:t> (</a:t>
            </a:r>
            <a:r>
              <a:rPr lang="en-US" sz="900" i="1" dirty="0"/>
              <a:t>Toxicity Characteristic Leaching Procedure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E2787-3CCF-48A4-8963-48266FEC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0B050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</a:rPr>
              <a:t>PENYIMPANAN DAN PENANGANAN LIMBAH B3</a:t>
            </a:r>
          </a:p>
        </p:txBody>
      </p:sp>
      <p:pic>
        <p:nvPicPr>
          <p:cNvPr id="62466" name="Picture 2" descr="D:\Project\PT. Boltz\TPS B3\IMG_20141118_144147.jpg"/>
          <p:cNvPicPr>
            <a:picLocks noChangeAspect="1" noChangeArrowheads="1"/>
          </p:cNvPicPr>
          <p:nvPr/>
        </p:nvPicPr>
        <p:blipFill>
          <a:blip r:embed="rId2" cstate="print"/>
          <a:srcRect t="12500"/>
          <a:stretch>
            <a:fillRect/>
          </a:stretch>
        </p:blipFill>
        <p:spPr bwMode="auto">
          <a:xfrm>
            <a:off x="7315200" y="1143000"/>
            <a:ext cx="1828800" cy="2286000"/>
          </a:xfrm>
          <a:prstGeom prst="rect">
            <a:avLst/>
          </a:prstGeom>
          <a:noFill/>
        </p:spPr>
      </p:pic>
      <p:pic>
        <p:nvPicPr>
          <p:cNvPr id="62467" name="Picture 3" descr="D:\Project\PT. Boltz\TPS B3\IMG_20141118_14562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3403600"/>
            <a:ext cx="1828800" cy="1930400"/>
          </a:xfrm>
          <a:prstGeom prst="rect">
            <a:avLst/>
          </a:prstGeom>
          <a:noFill/>
        </p:spPr>
      </p:pic>
      <p:pic>
        <p:nvPicPr>
          <p:cNvPr id="62468" name="Picture 4" descr="C:\Users\Cahyadi\Pictures\Jasa-Desain-dan-Perancangan-TPS-Limbah-B3-e138111121423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0064" y="5334000"/>
            <a:ext cx="1823936" cy="1524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81000" y="1295400"/>
            <a:ext cx="6096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err="1"/>
              <a:t>Penyimpanan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menyimpan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Penghasil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maksud</a:t>
            </a:r>
            <a:r>
              <a:rPr lang="en-US" sz="1800" dirty="0"/>
              <a:t> </a:t>
            </a:r>
            <a:r>
              <a:rPr lang="en-US" sz="1800" dirty="0" err="1"/>
              <a:t>menyimpan</a:t>
            </a:r>
            <a:r>
              <a:rPr lang="en-US" sz="1800" dirty="0"/>
              <a:t> </a:t>
            </a:r>
            <a:r>
              <a:rPr lang="en-US" sz="1800" dirty="0" err="1"/>
              <a:t>sementara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dihasilkannya</a:t>
            </a:r>
            <a:r>
              <a:rPr lang="en-US" sz="1800" dirty="0"/>
              <a:t>. </a:t>
            </a:r>
          </a:p>
          <a:p>
            <a:pPr algn="just"/>
            <a:endParaRPr lang="en-US" sz="800" dirty="0"/>
          </a:p>
          <a:p>
            <a:pPr algn="just"/>
            <a:r>
              <a:rPr lang="en-US" sz="1800" dirty="0" err="1"/>
              <a:t>Penyimpan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wajib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Pengelolaan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Penyimpanan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2971800"/>
            <a:ext cx="6248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800" dirty="0"/>
              <a:t>Penyimpanan Limbah B3 harus dilengkapi dengan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Peralatan</a:t>
            </a:r>
            <a:r>
              <a:rPr lang="en-US" sz="1800" dirty="0"/>
              <a:t> </a:t>
            </a:r>
            <a:r>
              <a:rPr lang="en-US" sz="1800" dirty="0" err="1"/>
              <a:t>tanggap</a:t>
            </a:r>
            <a:r>
              <a:rPr lang="en-US" sz="1800" dirty="0"/>
              <a:t> </a:t>
            </a:r>
            <a:r>
              <a:rPr lang="en-US" sz="1800" dirty="0" err="1"/>
              <a:t>darurat</a:t>
            </a:r>
            <a:r>
              <a:rPr lang="en-US" sz="1800" dirty="0"/>
              <a:t> (eye wash, secondary containment, </a:t>
            </a:r>
            <a:r>
              <a:rPr lang="en-US" sz="1800" dirty="0" err="1"/>
              <a:t>kotak</a:t>
            </a:r>
            <a:r>
              <a:rPr lang="en-US" sz="1800" dirty="0"/>
              <a:t> P3K, APAR, spill kit, </a:t>
            </a:r>
            <a:r>
              <a:rPr lang="en-US" sz="1800" dirty="0" err="1"/>
              <a:t>dll</a:t>
            </a:r>
            <a:r>
              <a:rPr lang="en-US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Simbol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kemasan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tempat</a:t>
            </a:r>
            <a:r>
              <a:rPr lang="en-US" sz="1800" dirty="0"/>
              <a:t> </a:t>
            </a:r>
            <a:r>
              <a:rPr lang="en-US" sz="1800" dirty="0" err="1"/>
              <a:t>penyimpanan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Tempat</a:t>
            </a:r>
            <a:r>
              <a:rPr lang="en-US" sz="1800" dirty="0"/>
              <a:t> </a:t>
            </a:r>
            <a:r>
              <a:rPr lang="en-US" sz="1800" dirty="0" err="1"/>
              <a:t>penyimpanan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wajib</a:t>
            </a:r>
            <a:r>
              <a:rPr lang="en-US" sz="1800" dirty="0"/>
              <a:t> </a:t>
            </a:r>
            <a:r>
              <a:rPr lang="en-US" sz="1800" dirty="0" err="1"/>
              <a:t>memenuhi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lokasi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konstruksi</a:t>
            </a:r>
            <a:r>
              <a:rPr lang="en-US" sz="1800" dirty="0"/>
              <a:t> </a:t>
            </a:r>
            <a:r>
              <a:rPr lang="en-US" sz="1800" dirty="0" err="1"/>
              <a:t>bangunan</a:t>
            </a:r>
            <a:r>
              <a:rPr lang="en-US" sz="1800" dirty="0"/>
              <a:t>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tembok</a:t>
            </a:r>
            <a:r>
              <a:rPr lang="en-US" sz="1800" dirty="0"/>
              <a:t> </a:t>
            </a:r>
            <a:r>
              <a:rPr lang="en-US" sz="1800" dirty="0" err="1"/>
              <a:t>tahan</a:t>
            </a:r>
            <a:r>
              <a:rPr lang="en-US" sz="1800" dirty="0"/>
              <a:t> </a:t>
            </a:r>
            <a:r>
              <a:rPr lang="en-US" sz="1800" dirty="0" err="1"/>
              <a:t>api</a:t>
            </a:r>
            <a:r>
              <a:rPr lang="en-US" sz="1800" dirty="0"/>
              <a:t>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penerangan</a:t>
            </a:r>
            <a:r>
              <a:rPr lang="en-US" sz="1800" dirty="0"/>
              <a:t> yang anti </a:t>
            </a:r>
            <a:r>
              <a:rPr lang="en-US" sz="1800" dirty="0" err="1"/>
              <a:t>ledak</a:t>
            </a:r>
            <a:r>
              <a:rPr lang="en-US" sz="1800" dirty="0"/>
              <a:t>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terkena</a:t>
            </a:r>
            <a:r>
              <a:rPr lang="en-US" sz="1800" dirty="0"/>
              <a:t> </a:t>
            </a:r>
            <a:r>
              <a:rPr lang="en-US" sz="1800" dirty="0" err="1"/>
              <a:t>hujan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sinar</a:t>
            </a:r>
            <a:r>
              <a:rPr lang="en-US" sz="1800" dirty="0"/>
              <a:t> </a:t>
            </a:r>
            <a:r>
              <a:rPr lang="en-US" sz="1800" dirty="0" err="1"/>
              <a:t>matahari</a:t>
            </a:r>
            <a:r>
              <a:rPr lang="en-US" sz="1800" dirty="0"/>
              <a:t> yang </a:t>
            </a:r>
            <a:r>
              <a:rPr lang="en-US" sz="1800" dirty="0" err="1"/>
              <a:t>berlebihan</a:t>
            </a:r>
            <a:endParaRPr lang="en-US" sz="18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suhu</a:t>
            </a:r>
            <a:r>
              <a:rPr lang="en-US" sz="1800" dirty="0"/>
              <a:t> </a:t>
            </a:r>
            <a:r>
              <a:rPr lang="en-US" sz="1800" dirty="0" err="1"/>
              <a:t>disesuaikan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karakteristik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B3,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Bebas</a:t>
            </a:r>
            <a:r>
              <a:rPr lang="en-US" sz="1800" dirty="0"/>
              <a:t> </a:t>
            </a:r>
            <a:r>
              <a:rPr lang="en-US" sz="1800" dirty="0" err="1"/>
              <a:t>banjir</a:t>
            </a:r>
            <a:r>
              <a:rPr lang="en-US" sz="1800" dirty="0"/>
              <a:t>,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ventilasi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sirkulasi</a:t>
            </a:r>
            <a:r>
              <a:rPr lang="en-US" sz="1800" dirty="0"/>
              <a:t> </a:t>
            </a:r>
            <a:r>
              <a:rPr lang="en-US" sz="1800" dirty="0" err="1"/>
              <a:t>udara</a:t>
            </a:r>
            <a:endParaRPr lang="en-US" sz="1800" dirty="0"/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 err="1"/>
              <a:t>dll</a:t>
            </a:r>
            <a:endParaRPr lang="en-US" sz="1800" dirty="0"/>
          </a:p>
          <a:p>
            <a:pPr marL="342900" indent="-342900"/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D2DDAA-2DFF-48D6-8D0B-D58D46B0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7A881-6FAD-45ED-A0CC-F67D7624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10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219200" y="6629400"/>
            <a:ext cx="3124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err="1">
                <a:solidFill>
                  <a:schemeClr val="tx1"/>
                </a:solidFill>
              </a:rPr>
              <a:t>Permen</a:t>
            </a:r>
            <a:r>
              <a:rPr lang="en-US" sz="1050" b="1" dirty="0">
                <a:solidFill>
                  <a:schemeClr val="tx1"/>
                </a:solidFill>
              </a:rPr>
              <a:t> LH No. 3 </a:t>
            </a:r>
            <a:r>
              <a:rPr lang="en-US" sz="1050" b="1" dirty="0" err="1">
                <a:solidFill>
                  <a:schemeClr val="tx1"/>
                </a:solidFill>
              </a:rPr>
              <a:t>Tahun</a:t>
            </a:r>
            <a:r>
              <a:rPr lang="en-US" sz="1050" b="1" dirty="0">
                <a:solidFill>
                  <a:schemeClr val="tx1"/>
                </a:solidFill>
              </a:rPr>
              <a:t> 2008 – </a:t>
            </a:r>
            <a:r>
              <a:rPr lang="en-US" sz="1050" b="1" dirty="0" err="1">
                <a:solidFill>
                  <a:schemeClr val="tx1"/>
                </a:solidFill>
              </a:rPr>
              <a:t>Simbol</a:t>
            </a:r>
            <a:r>
              <a:rPr lang="en-US" sz="1050" b="1" dirty="0">
                <a:solidFill>
                  <a:schemeClr val="tx1"/>
                </a:solidFill>
              </a:rPr>
              <a:t> </a:t>
            </a:r>
            <a:r>
              <a:rPr lang="en-US" sz="1050" b="1" dirty="0" err="1">
                <a:solidFill>
                  <a:schemeClr val="tx1"/>
                </a:solidFill>
              </a:rPr>
              <a:t>dan</a:t>
            </a:r>
            <a:r>
              <a:rPr lang="en-US" sz="1050" b="1" dirty="0">
                <a:solidFill>
                  <a:schemeClr val="tx1"/>
                </a:solidFill>
              </a:rPr>
              <a:t> Label B3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6DAAE-D71E-4CC5-8813-2651F595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300816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0B050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</a:rPr>
              <a:t>PERIZINAN TPS B3</a:t>
            </a:r>
          </a:p>
        </p:txBody>
      </p:sp>
      <p:pic>
        <p:nvPicPr>
          <p:cNvPr id="62466" name="Picture 2" descr="D:\Project\PT. Boltz\TPS B3\IMG_20141118_144147.jpg"/>
          <p:cNvPicPr>
            <a:picLocks noChangeAspect="1" noChangeArrowheads="1"/>
          </p:cNvPicPr>
          <p:nvPr/>
        </p:nvPicPr>
        <p:blipFill>
          <a:blip r:embed="rId2" cstate="print"/>
          <a:srcRect t="12500"/>
          <a:stretch>
            <a:fillRect/>
          </a:stretch>
        </p:blipFill>
        <p:spPr bwMode="auto">
          <a:xfrm>
            <a:off x="7315200" y="1143000"/>
            <a:ext cx="1828800" cy="2286000"/>
          </a:xfrm>
          <a:prstGeom prst="rect">
            <a:avLst/>
          </a:prstGeom>
          <a:noFill/>
        </p:spPr>
      </p:pic>
      <p:pic>
        <p:nvPicPr>
          <p:cNvPr id="62467" name="Picture 3" descr="D:\Project\PT. Boltz\TPS B3\IMG_20141118_14562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3403600"/>
            <a:ext cx="1828800" cy="1930400"/>
          </a:xfrm>
          <a:prstGeom prst="rect">
            <a:avLst/>
          </a:prstGeom>
          <a:noFill/>
        </p:spPr>
      </p:pic>
      <p:pic>
        <p:nvPicPr>
          <p:cNvPr id="62468" name="Picture 4" descr="C:\Users\Cahyadi\Pictures\Jasa-Desain-dan-Perancangan-TPS-Limbah-B3-e138111121423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0064" y="5334000"/>
            <a:ext cx="1823936" cy="1524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3400" y="1676400"/>
            <a:ext cx="6096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err="1"/>
              <a:t>Syarat</a:t>
            </a:r>
            <a:r>
              <a:rPr lang="en-US" sz="1800" dirty="0"/>
              <a:t> </a:t>
            </a:r>
            <a:r>
              <a:rPr lang="en-US" sz="1800" dirty="0" err="1"/>
              <a:t>utama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TPS B3 </a:t>
            </a:r>
            <a:r>
              <a:rPr lang="en-US" sz="1800" dirty="0" err="1"/>
              <a:t>adalah</a:t>
            </a:r>
            <a:r>
              <a:rPr lang="en-US" sz="1800" dirty="0"/>
              <a:t> :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800" dirty="0" err="1"/>
              <a:t>wajib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Lingkungan</a:t>
            </a:r>
            <a:r>
              <a:rPr lang="en-US" sz="1800" dirty="0"/>
              <a:t>;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permohonan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tertulis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bupati</a:t>
            </a:r>
            <a:r>
              <a:rPr lang="en-US" sz="1800" dirty="0"/>
              <a:t>/</a:t>
            </a:r>
            <a:r>
              <a:rPr lang="en-US" sz="1800" dirty="0" err="1"/>
              <a:t>wali</a:t>
            </a:r>
            <a:r>
              <a:rPr lang="en-US" sz="1800" dirty="0"/>
              <a:t> </a:t>
            </a:r>
            <a:r>
              <a:rPr lang="en-US" sz="1800" dirty="0" err="1"/>
              <a:t>kota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melampirkan</a:t>
            </a:r>
            <a:r>
              <a:rPr lang="en-US" sz="1800" dirty="0"/>
              <a:t> </a:t>
            </a:r>
            <a:r>
              <a:rPr lang="en-US" sz="1800" dirty="0" err="1"/>
              <a:t>persyaratan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. </a:t>
            </a:r>
          </a:p>
          <a:p>
            <a:pPr marL="342900" indent="-342900"/>
            <a:endParaRPr lang="en-US" sz="1800" dirty="0"/>
          </a:p>
          <a:p>
            <a:pPr algn="just"/>
            <a:r>
              <a:rPr lang="es-ES" sz="1800" dirty="0" err="1"/>
              <a:t>Persyaratan</a:t>
            </a:r>
            <a:r>
              <a:rPr lang="es-ES" sz="1800" dirty="0"/>
              <a:t> dan tata cara </a:t>
            </a:r>
            <a:r>
              <a:rPr lang="es-ES" sz="1800" dirty="0" err="1"/>
              <a:t>permohonan</a:t>
            </a:r>
            <a:r>
              <a:rPr lang="es-ES" sz="1800" dirty="0"/>
              <a:t> dan </a:t>
            </a:r>
            <a:r>
              <a:rPr lang="es-ES" sz="1800" dirty="0" err="1"/>
              <a:t>penerbitan</a:t>
            </a:r>
            <a:r>
              <a:rPr lang="es-E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Lingkungan</a:t>
            </a:r>
            <a:r>
              <a:rPr lang="en-US" sz="1800" dirty="0"/>
              <a:t>  </a:t>
            </a:r>
            <a:r>
              <a:rPr lang="en-US" sz="1800" dirty="0" err="1"/>
              <a:t>meliputi</a:t>
            </a:r>
            <a:r>
              <a:rPr lang="en-US" sz="1800" dirty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identitas</a:t>
            </a:r>
            <a:r>
              <a:rPr lang="en-US" sz="1800" dirty="0"/>
              <a:t> </a:t>
            </a:r>
            <a:r>
              <a:rPr lang="en-US" sz="1800" dirty="0" err="1"/>
              <a:t>pemohon</a:t>
            </a:r>
            <a:r>
              <a:rPr lang="en-US" sz="1800" dirty="0"/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800" dirty="0"/>
              <a:t>akta pendirian badan usaha;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nama</a:t>
            </a:r>
            <a:r>
              <a:rPr lang="en-US" sz="1800" dirty="0"/>
              <a:t>, </a:t>
            </a:r>
            <a:r>
              <a:rPr lang="en-US" sz="1800" dirty="0" err="1"/>
              <a:t>sumber</a:t>
            </a:r>
            <a:r>
              <a:rPr lang="en-US" sz="1800" dirty="0"/>
              <a:t>, </a:t>
            </a:r>
            <a:r>
              <a:rPr lang="en-US" sz="1800" dirty="0" err="1"/>
              <a:t>karakteristik</a:t>
            </a:r>
            <a:r>
              <a:rPr lang="en-US" sz="1800" dirty="0"/>
              <a:t>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disimpan</a:t>
            </a:r>
            <a:r>
              <a:rPr lang="en-US" sz="1800" dirty="0"/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dokumen</a:t>
            </a:r>
            <a:r>
              <a:rPr lang="en-US" sz="1800" dirty="0"/>
              <a:t> yang </a:t>
            </a:r>
            <a:r>
              <a:rPr lang="en-US" sz="1800" dirty="0" err="1"/>
              <a:t>menjelaskan</a:t>
            </a:r>
            <a:r>
              <a:rPr lang="en-US" sz="1800" dirty="0"/>
              <a:t> </a:t>
            </a:r>
            <a:r>
              <a:rPr lang="en-US" sz="1800" dirty="0" err="1"/>
              <a:t>tentang</a:t>
            </a:r>
            <a:r>
              <a:rPr lang="en-US" sz="1800" dirty="0"/>
              <a:t> </a:t>
            </a:r>
            <a:r>
              <a:rPr lang="en-US" sz="1800" dirty="0" err="1"/>
              <a:t>tempat</a:t>
            </a:r>
            <a:r>
              <a:rPr lang="en-US" sz="1800" dirty="0"/>
              <a:t> </a:t>
            </a:r>
            <a:r>
              <a:rPr lang="en-US" sz="1800" dirty="0" err="1"/>
              <a:t>Penyimpanan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B3;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dokumen</a:t>
            </a:r>
            <a:r>
              <a:rPr lang="en-US" sz="1800" dirty="0"/>
              <a:t> lain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peraturan</a:t>
            </a:r>
            <a:r>
              <a:rPr lang="en-US" sz="1800" dirty="0"/>
              <a:t> </a:t>
            </a:r>
            <a:r>
              <a:rPr lang="en-US" sz="1800" dirty="0" err="1"/>
              <a:t>perundang</a:t>
            </a:r>
            <a:r>
              <a:rPr lang="en-US" sz="1800" dirty="0"/>
              <a:t>- </a:t>
            </a:r>
            <a:r>
              <a:rPr lang="en-US" sz="1800" dirty="0" err="1"/>
              <a:t>undangan</a:t>
            </a:r>
            <a:r>
              <a:rPr lang="en-US" sz="1800" dirty="0"/>
              <a:t> (IMB,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lingkungan</a:t>
            </a:r>
            <a:r>
              <a:rPr lang="en-US" sz="1800" dirty="0"/>
              <a:t>, UKL-UPL, </a:t>
            </a:r>
            <a:r>
              <a:rPr lang="en-US" sz="1800" dirty="0" err="1"/>
              <a:t>dll</a:t>
            </a:r>
            <a:r>
              <a:rPr lang="en-US" sz="1800" dirty="0"/>
              <a:t>).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AB757C-5B11-449D-8E52-519290F7B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BA8BE-898A-41FF-82E0-D0EE340B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0B050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</a:rPr>
              <a:t>MASA SIMPAN SEMENTARA LIMBAH B3</a:t>
            </a:r>
          </a:p>
        </p:txBody>
      </p:sp>
      <p:pic>
        <p:nvPicPr>
          <p:cNvPr id="62466" name="Picture 2" descr="D:\Project\PT. Boltz\TPS B3\IMG_20141118_144147.jpg"/>
          <p:cNvPicPr>
            <a:picLocks noChangeAspect="1" noChangeArrowheads="1"/>
          </p:cNvPicPr>
          <p:nvPr/>
        </p:nvPicPr>
        <p:blipFill>
          <a:blip r:embed="rId2" cstate="print"/>
          <a:srcRect t="12500"/>
          <a:stretch>
            <a:fillRect/>
          </a:stretch>
        </p:blipFill>
        <p:spPr bwMode="auto">
          <a:xfrm>
            <a:off x="7315200" y="1143000"/>
            <a:ext cx="1828800" cy="2286000"/>
          </a:xfrm>
          <a:prstGeom prst="rect">
            <a:avLst/>
          </a:prstGeom>
          <a:noFill/>
        </p:spPr>
      </p:pic>
      <p:pic>
        <p:nvPicPr>
          <p:cNvPr id="62467" name="Picture 3" descr="D:\Project\PT. Boltz\TPS B3\IMG_20141118_14562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3403600"/>
            <a:ext cx="1828800" cy="1930400"/>
          </a:xfrm>
          <a:prstGeom prst="rect">
            <a:avLst/>
          </a:prstGeom>
          <a:noFill/>
        </p:spPr>
      </p:pic>
      <p:pic>
        <p:nvPicPr>
          <p:cNvPr id="62468" name="Picture 4" descr="C:\Users\Cahyadi\Pictures\Jasa-Desain-dan-Perancangan-TPS-Limbah-B3-e138111121423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0064" y="5334000"/>
            <a:ext cx="1823936" cy="1524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66700" y="1533367"/>
            <a:ext cx="6781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Masa</a:t>
            </a:r>
            <a:r>
              <a:rPr lang="en-US" b="1" dirty="0"/>
              <a:t> </a:t>
            </a:r>
            <a:r>
              <a:rPr lang="en-US" b="1" dirty="0" err="1"/>
              <a:t>simpan</a:t>
            </a:r>
            <a:r>
              <a:rPr lang="en-US" b="1" dirty="0"/>
              <a:t> </a:t>
            </a:r>
            <a:r>
              <a:rPr lang="en-US" b="1" dirty="0" err="1"/>
              <a:t>limbah</a:t>
            </a:r>
            <a:r>
              <a:rPr lang="en-US" b="1" dirty="0"/>
              <a:t> B3 </a:t>
            </a:r>
            <a:r>
              <a:rPr lang="fi-FI" b="1" dirty="0"/>
              <a:t>paling lama: 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sz="1800" dirty="0"/>
              <a:t>90 (</a:t>
            </a:r>
            <a:r>
              <a:rPr lang="en-US" sz="1800" dirty="0" err="1"/>
              <a:t>sembilan</a:t>
            </a:r>
            <a:r>
              <a:rPr lang="en-US" sz="1800" dirty="0"/>
              <a:t> </a:t>
            </a:r>
            <a:r>
              <a:rPr lang="en-US" sz="1800" dirty="0" err="1"/>
              <a:t>puluh</a:t>
            </a:r>
            <a:r>
              <a:rPr lang="en-US" sz="1800" dirty="0"/>
              <a:t>) </a:t>
            </a:r>
            <a:r>
              <a:rPr lang="en-US" sz="1800" dirty="0" err="1"/>
              <a:t>hari</a:t>
            </a:r>
            <a:r>
              <a:rPr lang="en-US" sz="1800" dirty="0"/>
              <a:t> </a:t>
            </a:r>
            <a:r>
              <a:rPr lang="en-US" sz="1800" dirty="0" err="1"/>
              <a:t>sejak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dihasilkan</a:t>
            </a:r>
            <a:r>
              <a:rPr lang="en-US" sz="1800" dirty="0"/>
              <a:t>,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dihasilkan</a:t>
            </a:r>
            <a:r>
              <a:rPr lang="en-US" sz="1800" dirty="0"/>
              <a:t> </a:t>
            </a:r>
            <a:r>
              <a:rPr lang="en-US" sz="1800" dirty="0" err="1"/>
              <a:t>sebesar</a:t>
            </a:r>
            <a:r>
              <a:rPr lang="en-US" sz="1800" dirty="0"/>
              <a:t> 50 kg (lima </a:t>
            </a:r>
            <a:r>
              <a:rPr lang="en-US" sz="1800" dirty="0" err="1"/>
              <a:t>puluh</a:t>
            </a:r>
            <a:r>
              <a:rPr lang="en-US" sz="1800" dirty="0"/>
              <a:t> kilogram) per </a:t>
            </a:r>
            <a:r>
              <a:rPr lang="en-US" sz="1800" dirty="0" err="1"/>
              <a:t>hari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; </a:t>
            </a:r>
          </a:p>
          <a:p>
            <a:pPr marL="342900" indent="-342900" algn="just">
              <a:buFont typeface="+mj-lt"/>
              <a:buAutoNum type="alphaLcParenR"/>
            </a:pPr>
            <a:endParaRPr lang="en-US" sz="1800" dirty="0"/>
          </a:p>
          <a:p>
            <a:pPr marL="342900" indent="-342900" algn="just">
              <a:buFont typeface="+mj-lt"/>
              <a:buAutoNum type="alphaLcParenR"/>
            </a:pPr>
            <a:r>
              <a:rPr lang="en-US" sz="1800" dirty="0"/>
              <a:t>180 (</a:t>
            </a:r>
            <a:r>
              <a:rPr lang="en-US" sz="1800" dirty="0" err="1"/>
              <a:t>seratus</a:t>
            </a:r>
            <a:r>
              <a:rPr lang="en-US" sz="1800" dirty="0"/>
              <a:t> </a:t>
            </a:r>
            <a:r>
              <a:rPr lang="en-US" sz="1800" dirty="0" err="1"/>
              <a:t>delapan</a:t>
            </a:r>
            <a:r>
              <a:rPr lang="en-US" sz="1800" dirty="0"/>
              <a:t> </a:t>
            </a:r>
            <a:r>
              <a:rPr lang="en-US" sz="1800" dirty="0" err="1"/>
              <a:t>puluh</a:t>
            </a:r>
            <a:r>
              <a:rPr lang="en-US" sz="1800" dirty="0"/>
              <a:t>) </a:t>
            </a:r>
            <a:r>
              <a:rPr lang="en-US" sz="1800" dirty="0" err="1"/>
              <a:t>hari</a:t>
            </a:r>
            <a:r>
              <a:rPr lang="en-US" sz="1800" dirty="0"/>
              <a:t> </a:t>
            </a:r>
            <a:r>
              <a:rPr lang="en-US" sz="1800" dirty="0" err="1"/>
              <a:t>sejak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dihasilkan</a:t>
            </a:r>
            <a:r>
              <a:rPr lang="en-US" sz="1800" dirty="0"/>
              <a:t>,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dihasilkan</a:t>
            </a:r>
            <a:r>
              <a:rPr lang="en-US" sz="1800" dirty="0"/>
              <a:t>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50 kg (lima </a:t>
            </a:r>
            <a:r>
              <a:rPr lang="en-US" sz="1800" dirty="0" err="1"/>
              <a:t>puluh</a:t>
            </a:r>
            <a:r>
              <a:rPr lang="en-US" sz="1800" dirty="0"/>
              <a:t>  </a:t>
            </a:r>
            <a:r>
              <a:rPr lang="sv-SE" sz="1800" dirty="0"/>
              <a:t>kilogram) per hari untuk Limbah B3 kategori 1; </a:t>
            </a:r>
          </a:p>
          <a:p>
            <a:pPr marL="342900" indent="-342900" algn="just">
              <a:buFont typeface="+mj-lt"/>
              <a:buAutoNum type="alphaLcParenR"/>
            </a:pPr>
            <a:endParaRPr lang="sv-SE" sz="1800" dirty="0"/>
          </a:p>
          <a:p>
            <a:pPr marL="342900" indent="-342900" algn="just">
              <a:buFont typeface="+mj-lt"/>
              <a:buAutoNum type="alphaLcParenR"/>
            </a:pPr>
            <a:r>
              <a:rPr lang="en-US" sz="1800" dirty="0"/>
              <a:t>365 (</a:t>
            </a:r>
            <a:r>
              <a:rPr lang="en-US" sz="1800" dirty="0" err="1"/>
              <a:t>tiga</a:t>
            </a:r>
            <a:r>
              <a:rPr lang="en-US" sz="1800" dirty="0"/>
              <a:t> </a:t>
            </a:r>
            <a:r>
              <a:rPr lang="en-US" sz="1800" dirty="0" err="1"/>
              <a:t>ratus</a:t>
            </a:r>
            <a:r>
              <a:rPr lang="en-US" sz="1800" dirty="0"/>
              <a:t> </a:t>
            </a:r>
            <a:r>
              <a:rPr lang="en-US" sz="1800" dirty="0" err="1"/>
              <a:t>enam</a:t>
            </a:r>
            <a:r>
              <a:rPr lang="en-US" sz="1800" dirty="0"/>
              <a:t> </a:t>
            </a:r>
            <a:r>
              <a:rPr lang="en-US" sz="1800" dirty="0" err="1"/>
              <a:t>puluh</a:t>
            </a:r>
            <a:r>
              <a:rPr lang="en-US" sz="1800" dirty="0"/>
              <a:t> lima) </a:t>
            </a:r>
            <a:r>
              <a:rPr lang="en-US" sz="1800" dirty="0" err="1"/>
              <a:t>hari</a:t>
            </a:r>
            <a:r>
              <a:rPr lang="en-US" sz="1800" dirty="0"/>
              <a:t> </a:t>
            </a:r>
            <a:r>
              <a:rPr lang="en-US" sz="1800" dirty="0" err="1"/>
              <a:t>sejak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dihasilkan</a:t>
            </a:r>
            <a:r>
              <a:rPr lang="en-US" sz="1800" dirty="0"/>
              <a:t>,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dihasilkan</a:t>
            </a:r>
            <a:r>
              <a:rPr lang="en-US" sz="1800" dirty="0"/>
              <a:t>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50 kg (lima </a:t>
            </a:r>
            <a:r>
              <a:rPr lang="en-US" sz="1800" dirty="0" err="1"/>
              <a:t>puluh</a:t>
            </a:r>
            <a:r>
              <a:rPr lang="en-US" sz="1800" dirty="0"/>
              <a:t> kilogram) per </a:t>
            </a:r>
            <a:r>
              <a:rPr lang="en-US" sz="1800" dirty="0" err="1"/>
              <a:t>hari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kategori</a:t>
            </a:r>
            <a:r>
              <a:rPr lang="en-US" sz="1800" dirty="0"/>
              <a:t> 2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; </a:t>
            </a:r>
            <a:r>
              <a:rPr lang="en-US" sz="1800" dirty="0" err="1"/>
              <a:t>atau</a:t>
            </a:r>
            <a:endParaRPr lang="en-US" sz="1800" dirty="0"/>
          </a:p>
          <a:p>
            <a:pPr marL="342900" indent="-342900" algn="just">
              <a:buFont typeface="+mj-lt"/>
              <a:buAutoNum type="alphaLcParenR"/>
            </a:pPr>
            <a:endParaRPr lang="en-US" sz="1800" dirty="0"/>
          </a:p>
          <a:p>
            <a:pPr marL="342900" indent="-342900" algn="just">
              <a:buFont typeface="+mj-lt"/>
              <a:buAutoNum type="alphaLcParenR"/>
            </a:pPr>
            <a:r>
              <a:rPr lang="en-US" sz="1800" dirty="0"/>
              <a:t>365 (</a:t>
            </a:r>
            <a:r>
              <a:rPr lang="en-US" sz="1800" dirty="0" err="1"/>
              <a:t>tiga</a:t>
            </a:r>
            <a:r>
              <a:rPr lang="en-US" sz="1800" dirty="0"/>
              <a:t> </a:t>
            </a:r>
            <a:r>
              <a:rPr lang="en-US" sz="1800" dirty="0" err="1"/>
              <a:t>ratus</a:t>
            </a:r>
            <a:r>
              <a:rPr lang="en-US" sz="1800" dirty="0"/>
              <a:t> </a:t>
            </a:r>
            <a:r>
              <a:rPr lang="en-US" sz="1800" dirty="0" err="1"/>
              <a:t>enam</a:t>
            </a:r>
            <a:r>
              <a:rPr lang="en-US" sz="1800" dirty="0"/>
              <a:t> </a:t>
            </a:r>
            <a:r>
              <a:rPr lang="en-US" sz="1800" dirty="0" err="1"/>
              <a:t>puluh</a:t>
            </a:r>
            <a:r>
              <a:rPr lang="en-US" sz="1800" dirty="0"/>
              <a:t> lima) </a:t>
            </a:r>
            <a:r>
              <a:rPr lang="en-US" sz="1800" dirty="0" err="1"/>
              <a:t>hari</a:t>
            </a:r>
            <a:r>
              <a:rPr lang="en-US" sz="1800" dirty="0"/>
              <a:t> </a:t>
            </a:r>
            <a:r>
              <a:rPr lang="en-US" sz="1800" dirty="0" err="1"/>
              <a:t>sejak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dihasilkan</a:t>
            </a:r>
            <a:r>
              <a:rPr lang="en-US" sz="1800" dirty="0"/>
              <a:t>,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kategori</a:t>
            </a:r>
            <a:r>
              <a:rPr lang="en-US" sz="1800" dirty="0"/>
              <a:t> 2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r>
              <a:rPr lang="en-US" sz="1800" dirty="0"/>
              <a:t> </a:t>
            </a:r>
            <a:r>
              <a:rPr lang="en-US" sz="1800" dirty="0" err="1"/>
              <a:t>khusus</a:t>
            </a:r>
            <a:r>
              <a:rPr lang="en-US" sz="1800" dirty="0"/>
              <a:t>,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0EA7C8-8B6C-4BC5-BC34-C9F5DEA5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234567-E381-4D2D-AA8F-5A12CEE5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0B050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</a:rPr>
              <a:t>SIMBOL DAN LABEL LIMBAH B3</a:t>
            </a:r>
          </a:p>
        </p:txBody>
      </p:sp>
      <p:pic>
        <p:nvPicPr>
          <p:cNvPr id="57376" name="Picture 32" descr="C:\Users\Cahyadi\Documents\Label Limbah B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204911"/>
            <a:ext cx="2209800" cy="1653089"/>
          </a:xfrm>
          <a:prstGeom prst="rect">
            <a:avLst/>
          </a:prstGeom>
          <a:noFill/>
        </p:spPr>
      </p:pic>
      <p:grpSp>
        <p:nvGrpSpPr>
          <p:cNvPr id="57377" name="Group 33"/>
          <p:cNvGrpSpPr>
            <a:grpSpLocks/>
          </p:cNvGrpSpPr>
          <p:nvPr/>
        </p:nvGrpSpPr>
        <p:grpSpPr bwMode="auto">
          <a:xfrm>
            <a:off x="2743200" y="5410200"/>
            <a:ext cx="457200" cy="1073150"/>
            <a:chOff x="5090" y="2781"/>
            <a:chExt cx="3969" cy="8504"/>
          </a:xfrm>
        </p:grpSpPr>
        <p:sp>
          <p:nvSpPr>
            <p:cNvPr id="57378" name="Rectangle 34"/>
            <p:cNvSpPr>
              <a:spLocks noChangeArrowheads="1"/>
            </p:cNvSpPr>
            <p:nvPr/>
          </p:nvSpPr>
          <p:spPr bwMode="auto">
            <a:xfrm>
              <a:off x="5090" y="2781"/>
              <a:ext cx="3969" cy="8504"/>
            </a:xfrm>
            <a:prstGeom prst="rect">
              <a:avLst/>
            </a:prstGeom>
            <a:solidFill>
              <a:srgbClr val="FFFFFF"/>
            </a:solidFill>
            <a:ln w="50800" cmpd="dbl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9" name="AutoShape 35"/>
            <p:cNvSpPr>
              <a:spLocks noChangeArrowheads="1"/>
            </p:cNvSpPr>
            <p:nvPr/>
          </p:nvSpPr>
          <p:spPr bwMode="auto">
            <a:xfrm>
              <a:off x="5561" y="3213"/>
              <a:ext cx="1366" cy="7239"/>
            </a:xfrm>
            <a:prstGeom prst="upArrow">
              <a:avLst>
                <a:gd name="adj1" fmla="val 44148"/>
                <a:gd name="adj2" fmla="val 68941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0" name="AutoShape 36"/>
            <p:cNvSpPr>
              <a:spLocks noChangeArrowheads="1"/>
            </p:cNvSpPr>
            <p:nvPr/>
          </p:nvSpPr>
          <p:spPr bwMode="auto">
            <a:xfrm>
              <a:off x="7102" y="3213"/>
              <a:ext cx="1366" cy="7254"/>
            </a:xfrm>
            <a:prstGeom prst="upArrow">
              <a:avLst>
                <a:gd name="adj1" fmla="val 44148"/>
                <a:gd name="adj2" fmla="val 69084"/>
              </a:avLst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1" name="Rectangle 37"/>
            <p:cNvSpPr>
              <a:spLocks noChangeArrowheads="1"/>
            </p:cNvSpPr>
            <p:nvPr/>
          </p:nvSpPr>
          <p:spPr bwMode="auto">
            <a:xfrm>
              <a:off x="5934" y="10700"/>
              <a:ext cx="2160" cy="299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F7F7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3886200" y="1219200"/>
            <a:ext cx="51054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just"/>
            <a:r>
              <a:rPr lang="en-US" sz="1600" dirty="0" err="1">
                <a:latin typeface="+mn-lt"/>
              </a:rPr>
              <a:t>Simbol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 </a:t>
            </a:r>
            <a:r>
              <a:rPr lang="en-US" sz="1600" dirty="0" err="1">
                <a:latin typeface="+mn-lt"/>
              </a:rPr>
              <a:t>adalah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gambar</a:t>
            </a:r>
            <a:r>
              <a:rPr lang="en-US" sz="1600" dirty="0">
                <a:latin typeface="+mn-lt"/>
              </a:rPr>
              <a:t> yang </a:t>
            </a:r>
            <a:r>
              <a:rPr lang="en-US" sz="1600" dirty="0" err="1">
                <a:latin typeface="+mn-lt"/>
              </a:rPr>
              <a:t>menunjukkan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karakteristik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B3.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sv-SE" sz="1600" dirty="0">
                <a:latin typeface="+mn-lt"/>
              </a:rPr>
              <a:t>Simbol harus dibuat dari bahan yang tahan terhadap air, </a:t>
            </a:r>
            <a:r>
              <a:rPr lang="en-US" sz="1600" dirty="0" err="1">
                <a:latin typeface="+mn-lt"/>
              </a:rPr>
              <a:t>goresan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bahan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kimia</a:t>
            </a:r>
            <a:r>
              <a:rPr lang="en-US" sz="1600" dirty="0">
                <a:latin typeface="+mn-lt"/>
              </a:rPr>
              <a:t> yang </a:t>
            </a:r>
            <a:r>
              <a:rPr lang="en-US" sz="1600" dirty="0" err="1">
                <a:latin typeface="+mn-lt"/>
              </a:rPr>
              <a:t>akan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mengenainya</a:t>
            </a:r>
            <a:r>
              <a:rPr lang="en-US" sz="1600" dirty="0">
                <a:latin typeface="+mn-lt"/>
              </a:rPr>
              <a:t>.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 err="1">
                <a:latin typeface="+mn-lt"/>
              </a:rPr>
              <a:t>Simbol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 yang </a:t>
            </a:r>
            <a:r>
              <a:rPr lang="en-US" sz="1600" dirty="0" err="1">
                <a:latin typeface="+mn-lt"/>
              </a:rPr>
              <a:t>dipasang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pada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kemasan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ukuran</a:t>
            </a:r>
            <a:r>
              <a:rPr lang="en-US" sz="1600" dirty="0">
                <a:latin typeface="+mn-lt"/>
              </a:rPr>
              <a:t>  paling </a:t>
            </a:r>
            <a:r>
              <a:rPr lang="en-US" sz="1600" dirty="0" err="1">
                <a:latin typeface="+mn-lt"/>
              </a:rPr>
              <a:t>rendah</a:t>
            </a:r>
            <a:r>
              <a:rPr lang="en-US" sz="1600" dirty="0">
                <a:latin typeface="+mn-lt"/>
              </a:rPr>
              <a:t> 10 cm x 10 cm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 err="1">
                <a:latin typeface="+mn-lt"/>
              </a:rPr>
              <a:t>Simbol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 </a:t>
            </a:r>
            <a:r>
              <a:rPr lang="en-US" sz="1600" dirty="0" err="1">
                <a:latin typeface="+mn-lt"/>
              </a:rPr>
              <a:t>pada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kendaraan</a:t>
            </a:r>
            <a:r>
              <a:rPr lang="en-US" sz="1600" dirty="0">
                <a:latin typeface="+mn-lt"/>
              </a:rPr>
              <a:t>  </a:t>
            </a:r>
            <a:r>
              <a:rPr lang="en-US" sz="1600" dirty="0" err="1">
                <a:latin typeface="+mn-lt"/>
              </a:rPr>
              <a:t>Pengangkut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 </a:t>
            </a:r>
            <a:r>
              <a:rPr lang="en-US" sz="1600" dirty="0" err="1">
                <a:latin typeface="+mn-lt"/>
              </a:rPr>
              <a:t>dan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tempat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penyimpanan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ukuran</a:t>
            </a:r>
            <a:r>
              <a:rPr lang="en-US" sz="1600" dirty="0">
                <a:latin typeface="+mn-lt"/>
              </a:rPr>
              <a:t> paling </a:t>
            </a:r>
            <a:r>
              <a:rPr lang="en-US" sz="1600" dirty="0" err="1">
                <a:latin typeface="+mn-lt"/>
              </a:rPr>
              <a:t>rendah</a:t>
            </a:r>
            <a:r>
              <a:rPr lang="en-US" sz="1600" dirty="0">
                <a:latin typeface="+mn-lt"/>
              </a:rPr>
              <a:t> 25 cm x 25 cm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sv-SE" sz="1600" dirty="0">
                <a:latin typeface="+mn-lt"/>
              </a:rPr>
              <a:t>Simbol Limbah B3 harus dapat terlihat jelas dari jarak 20 m.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 err="1">
                <a:latin typeface="+mn-lt"/>
              </a:rPr>
              <a:t>Warna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Simbol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 </a:t>
            </a:r>
            <a:r>
              <a:rPr lang="en-US" sz="1600" dirty="0" err="1">
                <a:latin typeface="+mn-lt"/>
              </a:rPr>
              <a:t>untuk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dipasang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kendaraan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Pengangkut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 </a:t>
            </a:r>
            <a:r>
              <a:rPr lang="en-US" sz="1600" dirty="0" err="1">
                <a:latin typeface="+mn-lt"/>
              </a:rPr>
              <a:t>harus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dengan</a:t>
            </a:r>
            <a:r>
              <a:rPr lang="en-US" sz="1600" dirty="0">
                <a:latin typeface="+mn-lt"/>
              </a:rPr>
              <a:t> cat yang </a:t>
            </a:r>
            <a:r>
              <a:rPr lang="en-US" sz="1600" dirty="0" err="1">
                <a:latin typeface="+mn-lt"/>
              </a:rPr>
              <a:t>dapat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berpendar</a:t>
            </a:r>
            <a:r>
              <a:rPr lang="en-US" sz="1600" dirty="0">
                <a:latin typeface="+mn-lt"/>
              </a:rPr>
              <a:t> (</a:t>
            </a:r>
            <a:r>
              <a:rPr lang="en-US" sz="1600" dirty="0" err="1">
                <a:latin typeface="+mn-lt"/>
              </a:rPr>
              <a:t>flourenscence</a:t>
            </a:r>
            <a:r>
              <a:rPr lang="en-US" sz="1600" dirty="0">
                <a:latin typeface="+mn-lt"/>
              </a:rPr>
              <a:t>).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200" y="762000"/>
            <a:ext cx="1143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Simbol</a:t>
            </a:r>
            <a:endParaRPr lang="en-US" sz="1800" b="1" dirty="0"/>
          </a:p>
        </p:txBody>
      </p:sp>
      <p:sp>
        <p:nvSpPr>
          <p:cNvPr id="23" name="Rectangle 22"/>
          <p:cNvSpPr/>
          <p:nvPr/>
        </p:nvSpPr>
        <p:spPr>
          <a:xfrm>
            <a:off x="304800" y="4800600"/>
            <a:ext cx="1143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86200" y="5059740"/>
            <a:ext cx="3657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+mn-lt"/>
              </a:rPr>
              <a:t>Label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 </a:t>
            </a:r>
            <a:r>
              <a:rPr lang="en-US" sz="1600" dirty="0" err="1">
                <a:latin typeface="+mn-lt"/>
              </a:rPr>
              <a:t>adalah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setiap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keterangan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mengenai</a:t>
            </a:r>
            <a:r>
              <a:rPr lang="en-US" sz="1600" dirty="0">
                <a:latin typeface="+mn-lt"/>
              </a:rPr>
              <a:t> 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 yang </a:t>
            </a:r>
            <a:r>
              <a:rPr lang="en-US" sz="1600" dirty="0" err="1">
                <a:latin typeface="+mn-lt"/>
              </a:rPr>
              <a:t>berbentuk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tulisan</a:t>
            </a:r>
            <a:r>
              <a:rPr lang="en-US" sz="1600" dirty="0">
                <a:latin typeface="+mn-lt"/>
              </a:rPr>
              <a:t> yang </a:t>
            </a:r>
            <a:r>
              <a:rPr lang="en-US" sz="1600" dirty="0" err="1">
                <a:latin typeface="+mn-lt"/>
              </a:rPr>
              <a:t>berisi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informasi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penghasil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alamat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penghasil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waktu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pengemasan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jumlah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dan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karakteristik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limbah</a:t>
            </a:r>
            <a:r>
              <a:rPr lang="en-US" sz="1600" dirty="0">
                <a:latin typeface="+mn-lt"/>
              </a:rPr>
              <a:t> B3. </a:t>
            </a:r>
            <a:endParaRPr lang="en-US" sz="1600" dirty="0" err="1">
              <a:latin typeface="+mn-lt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4572000"/>
            <a:ext cx="13430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E44D57-026D-421A-9000-2FAEC9ADD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861" y="3557902"/>
            <a:ext cx="1074900" cy="1069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E4C493-F9F5-4366-8285-7D2A2EEA6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0" y="1276114"/>
            <a:ext cx="1007681" cy="1022834"/>
          </a:xfrm>
          <a:prstGeom prst="rect">
            <a:avLst/>
          </a:prstGeom>
        </p:spPr>
      </p:pic>
      <p:pic>
        <p:nvPicPr>
          <p:cNvPr id="40962" name="Picture 2">
            <a:extLst>
              <a:ext uri="{FF2B5EF4-FFF2-40B4-BE49-F238E27FC236}">
                <a16:creationId xmlns:a16="http://schemas.microsoft.com/office/drawing/2014/main" id="{C2462331-CB2A-49FF-9D19-124B9F37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4468">
            <a:off x="1568933" y="3742718"/>
            <a:ext cx="697470" cy="6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43D2DF47-9D7D-418A-AD7F-F86C0F87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2174">
            <a:off x="372509" y="3754037"/>
            <a:ext cx="750315" cy="74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EF67CD8D-5491-47E6-A64F-F0E337F7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7603">
            <a:off x="1591983" y="1450300"/>
            <a:ext cx="697491" cy="6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8" name="Picture 8">
            <a:extLst>
              <a:ext uri="{FF2B5EF4-FFF2-40B4-BE49-F238E27FC236}">
                <a16:creationId xmlns:a16="http://schemas.microsoft.com/office/drawing/2014/main" id="{73DFF828-EF22-4857-9724-E21236158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18124">
            <a:off x="2811578" y="1467523"/>
            <a:ext cx="663013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0" name="Picture 10">
            <a:extLst>
              <a:ext uri="{FF2B5EF4-FFF2-40B4-BE49-F238E27FC236}">
                <a16:creationId xmlns:a16="http://schemas.microsoft.com/office/drawing/2014/main" id="{2E786152-56B2-44D9-A7C3-7D7D5575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90220">
            <a:off x="388667" y="2585958"/>
            <a:ext cx="698400" cy="69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2" name="Picture 12">
            <a:extLst>
              <a:ext uri="{FF2B5EF4-FFF2-40B4-BE49-F238E27FC236}">
                <a16:creationId xmlns:a16="http://schemas.microsoft.com/office/drawing/2014/main" id="{AE08E6F4-B263-40E3-B285-2E7EB1349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88479">
            <a:off x="1592345" y="2594323"/>
            <a:ext cx="699047" cy="69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4" name="Picture 14">
            <a:extLst>
              <a:ext uri="{FF2B5EF4-FFF2-40B4-BE49-F238E27FC236}">
                <a16:creationId xmlns:a16="http://schemas.microsoft.com/office/drawing/2014/main" id="{A9D08523-2EF0-4BEF-9B83-160F78A0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4861">
            <a:off x="2800040" y="2578574"/>
            <a:ext cx="699047" cy="69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FA978-F8F5-4914-932A-1FC330DE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912B8-2D41-4E0B-B099-33D7888C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1A63E4-6EEC-4421-BD76-6602EEAA63E9}" type="slidenum">
              <a:rPr lang="en-US" sz="1000"/>
              <a:pPr/>
              <a:t>53</a:t>
            </a:fld>
            <a:endParaRPr lang="en-US" sz="1000"/>
          </a:p>
        </p:txBody>
      </p:sp>
      <p:sp>
        <p:nvSpPr>
          <p:cNvPr id="44038" name="Title 1"/>
          <p:cNvSpPr txBox="1">
            <a:spLocks/>
          </p:cNvSpPr>
          <p:nvPr/>
        </p:nvSpPr>
        <p:spPr bwMode="auto">
          <a:xfrm>
            <a:off x="1" y="0"/>
            <a:ext cx="9143999" cy="9144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PENGANGKUTAN LIMBAH B3 </a:t>
            </a:r>
          </a:p>
        </p:txBody>
      </p:sp>
      <p:pic>
        <p:nvPicPr>
          <p:cNvPr id="56323" name="Picture 3" descr="C:\Users\Cahyadi\Picture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71800"/>
            <a:ext cx="2743200" cy="2054752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1" y="914401"/>
            <a:ext cx="2757338" cy="2057399"/>
            <a:chOff x="1" y="914401"/>
            <a:chExt cx="2757338" cy="2057399"/>
          </a:xfrm>
        </p:grpSpPr>
        <p:pic>
          <p:nvPicPr>
            <p:cNvPr id="56322" name="Picture 2" descr="C:\Users\Cahyadi\Pictures\images (1)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" y="914401"/>
              <a:ext cx="2757338" cy="2057399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1219200" y="1371600"/>
              <a:ext cx="12192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5010150"/>
            <a:ext cx="2743200" cy="1847850"/>
            <a:chOff x="0" y="5010150"/>
            <a:chExt cx="2743200" cy="1847850"/>
          </a:xfrm>
        </p:grpSpPr>
        <p:pic>
          <p:nvPicPr>
            <p:cNvPr id="56324" name="Picture 4" descr="C:\Users\Cahyadi\Pictures\images (2)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5010150"/>
              <a:ext cx="2743200" cy="1847850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1371600" y="5410200"/>
              <a:ext cx="10668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95600" y="990600"/>
            <a:ext cx="60960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err="1"/>
              <a:t>Pengangkutan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memindahkan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lokasi</a:t>
            </a:r>
            <a:r>
              <a:rPr lang="en-US" sz="1800" dirty="0"/>
              <a:t> </a:t>
            </a:r>
            <a:r>
              <a:rPr lang="en-US" sz="1800" dirty="0" err="1"/>
              <a:t>penyimpanan</a:t>
            </a:r>
            <a:r>
              <a:rPr lang="en-US" sz="1800" dirty="0"/>
              <a:t> </a:t>
            </a:r>
            <a:r>
              <a:rPr lang="en-US" sz="1800" dirty="0" err="1"/>
              <a:t>sementara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lokasi</a:t>
            </a:r>
            <a:r>
              <a:rPr lang="en-US" sz="1800" dirty="0"/>
              <a:t> </a:t>
            </a:r>
            <a:r>
              <a:rPr lang="en-US" sz="1800" dirty="0" err="1"/>
              <a:t>pengumpul</a:t>
            </a:r>
            <a:r>
              <a:rPr lang="en-US" sz="1800" dirty="0"/>
              <a:t>, </a:t>
            </a:r>
            <a:r>
              <a:rPr lang="en-US" sz="1800" dirty="0" err="1"/>
              <a:t>penimbun</a:t>
            </a:r>
            <a:r>
              <a:rPr lang="en-US" sz="1800" dirty="0"/>
              <a:t>,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pengolah</a:t>
            </a:r>
            <a:r>
              <a:rPr lang="en-US" sz="1800" dirty="0"/>
              <a:t> / </a:t>
            </a:r>
            <a:r>
              <a:rPr lang="en-US" sz="1800" dirty="0" err="1"/>
              <a:t>pemanfaat</a:t>
            </a:r>
            <a:r>
              <a:rPr lang="en-US" sz="1800" dirty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err="1"/>
              <a:t>Pengangkut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badan</a:t>
            </a:r>
            <a:r>
              <a:rPr lang="en-US" sz="1800" dirty="0"/>
              <a:t> </a:t>
            </a:r>
            <a:r>
              <a:rPr lang="en-US" sz="1800" dirty="0" err="1"/>
              <a:t>usaha</a:t>
            </a:r>
            <a:r>
              <a:rPr lang="en-US" sz="1800" dirty="0"/>
              <a:t> yang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Pengangkutan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B3.</a:t>
            </a:r>
          </a:p>
          <a:p>
            <a:endParaRPr lang="en-US" sz="1800" dirty="0"/>
          </a:p>
          <a:p>
            <a:r>
              <a:rPr lang="en-US" sz="1800" dirty="0" err="1"/>
              <a:t>Pengangkutan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wajib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: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err="1"/>
              <a:t>rekomendasi</a:t>
            </a:r>
            <a:r>
              <a:rPr lang="en-US" sz="1600" dirty="0"/>
              <a:t> </a:t>
            </a:r>
            <a:r>
              <a:rPr lang="en-US" sz="1600" dirty="0" err="1"/>
              <a:t>Pengangkutan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B3;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600" dirty="0" err="1"/>
              <a:t>izin</a:t>
            </a:r>
            <a:r>
              <a:rPr lang="en-US" sz="1600" dirty="0"/>
              <a:t> </a:t>
            </a:r>
            <a:r>
              <a:rPr lang="en-US" sz="1600" dirty="0" err="1"/>
              <a:t>Pengelolaan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kegiatan</a:t>
            </a:r>
            <a:r>
              <a:rPr lang="en-US" sz="1600" dirty="0"/>
              <a:t>  </a:t>
            </a:r>
            <a:r>
              <a:rPr lang="en-US" sz="1600" dirty="0" err="1"/>
              <a:t>Pengangkutan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B3.</a:t>
            </a:r>
          </a:p>
          <a:p>
            <a:pPr marL="342900" indent="-342900">
              <a:buFont typeface="+mj-lt"/>
              <a:buAutoNum type="alphaLcParenR"/>
            </a:pPr>
            <a:endParaRPr lang="en-US" sz="1800" dirty="0"/>
          </a:p>
          <a:p>
            <a:pPr algn="just"/>
            <a:r>
              <a:rPr lang="en-US" sz="1800" dirty="0" err="1"/>
              <a:t>Pengangkut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 </a:t>
            </a:r>
            <a:r>
              <a:rPr lang="en-US" sz="1800" dirty="0" err="1"/>
              <a:t>Pengelolaan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Pengangkutan</a:t>
            </a:r>
            <a:r>
              <a:rPr lang="en-US" sz="1800" dirty="0"/>
              <a:t> 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wajib</a:t>
            </a:r>
            <a:r>
              <a:rPr lang="en-US" sz="1800" dirty="0"/>
              <a:t>: 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Pengangkutan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rekomendasi</a:t>
            </a:r>
            <a:r>
              <a:rPr lang="en-US" sz="1600" dirty="0"/>
              <a:t> </a:t>
            </a:r>
            <a:r>
              <a:rPr lang="en-US" sz="1600" dirty="0" err="1"/>
              <a:t>Pengangkutan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izin</a:t>
            </a:r>
            <a:r>
              <a:rPr lang="en-US" sz="1600" dirty="0"/>
              <a:t> </a:t>
            </a:r>
            <a:r>
              <a:rPr lang="en-US" sz="1600" dirty="0" err="1"/>
              <a:t>Pengelolaan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kegiatan</a:t>
            </a:r>
            <a:r>
              <a:rPr lang="en-US" sz="1600" dirty="0"/>
              <a:t> </a:t>
            </a:r>
            <a:r>
              <a:rPr lang="en-US" sz="1600" dirty="0" err="1"/>
              <a:t>Pengangkutan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B3; 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sz="1600" dirty="0" err="1"/>
              <a:t>menyampaikan</a:t>
            </a:r>
            <a:r>
              <a:rPr lang="en-US" sz="1600" dirty="0"/>
              <a:t> </a:t>
            </a:r>
            <a:r>
              <a:rPr lang="en-US" sz="1600" dirty="0" err="1"/>
              <a:t>manifes</a:t>
            </a:r>
            <a:r>
              <a:rPr lang="en-US" sz="1600" dirty="0"/>
              <a:t> </a:t>
            </a:r>
            <a:r>
              <a:rPr lang="en-US" sz="1600" dirty="0" err="1"/>
              <a:t>Pengangkutan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Menteri</a:t>
            </a:r>
            <a:r>
              <a:rPr lang="en-US" sz="1600" dirty="0"/>
              <a:t>; 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sz="1600" dirty="0" err="1"/>
              <a:t>melaporkan</a:t>
            </a:r>
            <a:r>
              <a:rPr lang="en-US" sz="1600" dirty="0"/>
              <a:t> </a:t>
            </a:r>
            <a:r>
              <a:rPr lang="en-US" sz="1600" dirty="0" err="1"/>
              <a:t>pelaksanaan</a:t>
            </a:r>
            <a:r>
              <a:rPr lang="en-US" sz="1600" dirty="0"/>
              <a:t> </a:t>
            </a:r>
            <a:r>
              <a:rPr lang="en-US" sz="1600" dirty="0" err="1"/>
              <a:t>Pengangkutan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E22AEB-0770-497A-9B95-A6C3A2F6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1A63E4-6EEC-4421-BD76-6602EEAA63E9}" type="slidenum">
              <a:rPr lang="en-US" sz="1000"/>
              <a:pPr/>
              <a:t>54</a:t>
            </a:fld>
            <a:endParaRPr lang="en-US" sz="1000"/>
          </a:p>
        </p:txBody>
      </p:sp>
      <p:sp>
        <p:nvSpPr>
          <p:cNvPr id="44038" name="Title 1"/>
          <p:cNvSpPr txBox="1">
            <a:spLocks/>
          </p:cNvSpPr>
          <p:nvPr/>
        </p:nvSpPr>
        <p:spPr bwMode="auto">
          <a:xfrm>
            <a:off x="1" y="0"/>
            <a:ext cx="9143999" cy="9144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DOKUMEN DAN MANIFEST LIMBAH B3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" y="1014711"/>
            <a:ext cx="6781800" cy="580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/>
              <a:t>Dokumen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dokumen</a:t>
            </a:r>
            <a:r>
              <a:rPr lang="en-US" sz="1400" dirty="0"/>
              <a:t> yang </a:t>
            </a:r>
            <a:r>
              <a:rPr lang="en-US" sz="1400" dirty="0" err="1"/>
              <a:t>senantiasa</a:t>
            </a:r>
            <a:r>
              <a:rPr lang="en-US" sz="1400" dirty="0"/>
              <a:t> </a:t>
            </a:r>
            <a:r>
              <a:rPr lang="en-US" sz="1400" dirty="0" err="1"/>
              <a:t>dibawa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tempat</a:t>
            </a:r>
            <a:r>
              <a:rPr lang="en-US" sz="1400" dirty="0"/>
              <a:t> </a:t>
            </a:r>
            <a:r>
              <a:rPr lang="en-US" sz="1400" dirty="0" err="1"/>
              <a:t>asal</a:t>
            </a:r>
            <a:r>
              <a:rPr lang="en-US" sz="1400" dirty="0"/>
              <a:t> </a:t>
            </a:r>
            <a:r>
              <a:rPr lang="en-US" sz="1400" dirty="0" err="1"/>
              <a:t>pengangkutan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tempat</a:t>
            </a:r>
            <a:r>
              <a:rPr lang="en-US" sz="1400" dirty="0"/>
              <a:t> </a:t>
            </a:r>
            <a:r>
              <a:rPr lang="en-US" sz="1400" dirty="0" err="1"/>
              <a:t>tujuan</a:t>
            </a:r>
            <a:r>
              <a:rPr lang="en-US" sz="1400" dirty="0"/>
              <a:t>. </a:t>
            </a:r>
            <a:r>
              <a:rPr lang="en-US" sz="1400" dirty="0" err="1"/>
              <a:t>Dokumen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en-US" sz="1400" dirty="0" err="1"/>
              <a:t>diberikan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 </a:t>
            </a:r>
            <a:r>
              <a:rPr lang="en-US" sz="1400" dirty="0" err="1"/>
              <a:t>penyerahan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B3. </a:t>
            </a:r>
            <a:r>
              <a:rPr lang="en-US" sz="1400" dirty="0" err="1"/>
              <a:t>Dokumen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sv-SE" sz="1400" dirty="0"/>
              <a:t>tersebut meliputi juga dokumen muatan.</a:t>
            </a:r>
          </a:p>
          <a:p>
            <a:pPr algn="just"/>
            <a:endParaRPr lang="sv-SE" sz="1400" dirty="0"/>
          </a:p>
          <a:p>
            <a:pPr algn="just"/>
            <a:r>
              <a:rPr lang="en-US" sz="1400" dirty="0" err="1"/>
              <a:t>Dokumen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B3 </a:t>
            </a:r>
            <a:r>
              <a:rPr lang="en-US" sz="1400" dirty="0" err="1"/>
              <a:t>terdiri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7 (</a:t>
            </a:r>
            <a:r>
              <a:rPr lang="en-US" sz="1400" dirty="0" err="1"/>
              <a:t>tujuh</a:t>
            </a:r>
            <a:r>
              <a:rPr lang="en-US" sz="1400" dirty="0"/>
              <a:t>) </a:t>
            </a:r>
            <a:r>
              <a:rPr lang="en-US" sz="1400" dirty="0" err="1"/>
              <a:t>rangkap</a:t>
            </a:r>
            <a:r>
              <a:rPr lang="en-US" sz="1400" dirty="0"/>
              <a:t> </a:t>
            </a:r>
            <a:r>
              <a:rPr lang="en-US" sz="1400" dirty="0" err="1"/>
              <a:t>apabila</a:t>
            </a:r>
            <a:r>
              <a:rPr lang="en-US" sz="1400" dirty="0"/>
              <a:t> </a:t>
            </a:r>
            <a:r>
              <a:rPr lang="en-US" sz="1400" dirty="0" err="1"/>
              <a:t>pengangkutan</a:t>
            </a:r>
            <a:r>
              <a:rPr lang="en-US" sz="1400" dirty="0"/>
              <a:t> </a:t>
            </a:r>
            <a:r>
              <a:rPr lang="en-US" sz="1400" dirty="0" err="1"/>
              <a:t>hanya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kali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apabila</a:t>
            </a:r>
            <a:r>
              <a:rPr lang="en-US" sz="1400" dirty="0"/>
              <a:t> </a:t>
            </a:r>
            <a:r>
              <a:rPr lang="en-US" sz="1400" dirty="0" err="1"/>
              <a:t>pengangkutan</a:t>
            </a:r>
            <a:r>
              <a:rPr lang="en-US" sz="1400" dirty="0"/>
              <a:t>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kali</a:t>
            </a:r>
            <a:r>
              <a:rPr lang="sv-SE" sz="1400" dirty="0"/>
              <a:t>, maka dokumen terdiri dari 11 (sebelas) rangkap dengan perincian </a:t>
            </a: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berikut</a:t>
            </a:r>
            <a:r>
              <a:rPr lang="en-US" sz="1400" dirty="0"/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300" dirty="0"/>
              <a:t>lembar asli (pertama) disimpan oleh pengangkut limbah B3 setelah </a:t>
            </a:r>
            <a:r>
              <a:rPr lang="en-US" sz="1300" dirty="0" err="1"/>
              <a:t>ditandatangani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penghasil</a:t>
            </a:r>
            <a:r>
              <a:rPr lang="en-US" sz="1300" dirty="0"/>
              <a:t>, </a:t>
            </a:r>
            <a:r>
              <a:rPr lang="en-US" sz="1300" dirty="0" err="1"/>
              <a:t>pengumpul</a:t>
            </a:r>
            <a:r>
              <a:rPr lang="en-US" sz="1300" dirty="0"/>
              <a:t>, </a:t>
            </a:r>
            <a:r>
              <a:rPr lang="en-US" sz="1300" dirty="0" err="1"/>
              <a:t>dan</a:t>
            </a:r>
            <a:r>
              <a:rPr lang="en-US" sz="1300" dirty="0"/>
              <a:t> </a:t>
            </a:r>
            <a:r>
              <a:rPr lang="en-US" sz="1300" dirty="0" err="1"/>
              <a:t>pengolah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(</a:t>
            </a:r>
            <a:r>
              <a:rPr lang="en-US" sz="1300" dirty="0" err="1"/>
              <a:t>warna</a:t>
            </a:r>
            <a:r>
              <a:rPr lang="en-US" sz="1300" dirty="0"/>
              <a:t> </a:t>
            </a:r>
            <a:r>
              <a:rPr lang="en-US" sz="1300" dirty="0" err="1"/>
              <a:t>putih</a:t>
            </a:r>
            <a:r>
              <a:rPr lang="en-US" sz="1300" dirty="0"/>
              <a:t>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dirty="0" err="1"/>
              <a:t>lembar</a:t>
            </a:r>
            <a:r>
              <a:rPr lang="en-US" sz="1300" dirty="0"/>
              <a:t> </a:t>
            </a:r>
            <a:r>
              <a:rPr lang="en-US" sz="1300" dirty="0" err="1"/>
              <a:t>kedua</a:t>
            </a:r>
            <a:r>
              <a:rPr lang="en-US" sz="1300" dirty="0"/>
              <a:t> yang </a:t>
            </a:r>
            <a:r>
              <a:rPr lang="en-US" sz="1300" dirty="0" err="1"/>
              <a:t>sudah</a:t>
            </a:r>
            <a:r>
              <a:rPr lang="en-US" sz="1300" dirty="0"/>
              <a:t> </a:t>
            </a:r>
            <a:r>
              <a:rPr lang="en-US" sz="1300" dirty="0" err="1"/>
              <a:t>ditandatangani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B3,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penghasil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en-US" sz="1300" dirty="0" err="1"/>
              <a:t>pengumpul</a:t>
            </a:r>
            <a:r>
              <a:rPr lang="en-US" sz="1300" dirty="0"/>
              <a:t> </a:t>
            </a:r>
            <a:r>
              <a:rPr lang="en-US" sz="1300" dirty="0" err="1"/>
              <a:t>dikirim</a:t>
            </a:r>
            <a:r>
              <a:rPr lang="en-US" sz="1300" dirty="0"/>
              <a:t> </a:t>
            </a:r>
            <a:r>
              <a:rPr lang="en-US" sz="1300" dirty="0" err="1"/>
              <a:t>kepada</a:t>
            </a:r>
            <a:r>
              <a:rPr lang="en-US" sz="1300" dirty="0"/>
              <a:t> </a:t>
            </a:r>
            <a:r>
              <a:rPr lang="en-US" sz="1300" dirty="0" err="1"/>
              <a:t>Badan</a:t>
            </a:r>
            <a:r>
              <a:rPr lang="en-US" sz="1300" dirty="0"/>
              <a:t> </a:t>
            </a:r>
            <a:r>
              <a:rPr lang="sv-SE" sz="1300" dirty="0"/>
              <a:t>Pengendalian Dampak Lingkungan (warna kuning);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b="1" dirty="0" err="1">
                <a:solidFill>
                  <a:srgbClr val="FF0000"/>
                </a:solidFill>
              </a:rPr>
              <a:t>lembar</a:t>
            </a:r>
            <a:r>
              <a:rPr lang="en-US" sz="1300" b="1" dirty="0">
                <a:solidFill>
                  <a:srgbClr val="FF0000"/>
                </a:solidFill>
              </a:rPr>
              <a:t> </a:t>
            </a:r>
            <a:r>
              <a:rPr lang="en-US" sz="1300" b="1" dirty="0" err="1">
                <a:solidFill>
                  <a:srgbClr val="FF0000"/>
                </a:solidFill>
              </a:rPr>
              <a:t>ketiga</a:t>
            </a:r>
            <a:r>
              <a:rPr lang="en-US" sz="1300" b="1" dirty="0">
                <a:solidFill>
                  <a:srgbClr val="FF0000"/>
                </a:solidFill>
              </a:rPr>
              <a:t> </a:t>
            </a:r>
            <a:r>
              <a:rPr lang="en-US" sz="1300" dirty="0"/>
              <a:t>yang </a:t>
            </a:r>
            <a:r>
              <a:rPr lang="en-US" sz="1300" dirty="0" err="1"/>
              <a:t>sudah</a:t>
            </a:r>
            <a:r>
              <a:rPr lang="en-US" sz="1300" dirty="0"/>
              <a:t> </a:t>
            </a:r>
            <a:r>
              <a:rPr lang="en-US" sz="1300" dirty="0" err="1"/>
              <a:t>ditandatangani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b="1" dirty="0" err="1">
                <a:solidFill>
                  <a:srgbClr val="FF0000"/>
                </a:solidFill>
              </a:rPr>
              <a:t>disimpan</a:t>
            </a:r>
            <a:r>
              <a:rPr lang="en-US" sz="1300" b="1" dirty="0">
                <a:solidFill>
                  <a:srgbClr val="FF0000"/>
                </a:solidFill>
              </a:rPr>
              <a:t> </a:t>
            </a:r>
            <a:r>
              <a:rPr lang="en-US" sz="1300" b="1" dirty="0" err="1">
                <a:solidFill>
                  <a:srgbClr val="FF0000"/>
                </a:solidFill>
              </a:rPr>
              <a:t>oleh</a:t>
            </a:r>
            <a:r>
              <a:rPr lang="en-US" sz="1300" b="1" dirty="0">
                <a:solidFill>
                  <a:srgbClr val="FF0000"/>
                </a:solidFill>
              </a:rPr>
              <a:t> </a:t>
            </a:r>
            <a:r>
              <a:rPr lang="en-US" sz="1300" b="1" dirty="0" err="1">
                <a:solidFill>
                  <a:srgbClr val="FF0000"/>
                </a:solidFill>
              </a:rPr>
              <a:t>penghasil</a:t>
            </a:r>
            <a:r>
              <a:rPr lang="en-US" sz="1300" dirty="0"/>
              <a:t>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en-US" sz="1300" dirty="0" err="1"/>
              <a:t>pengumpul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yang </a:t>
            </a:r>
            <a:r>
              <a:rPr lang="en-US" sz="1300" dirty="0" err="1"/>
              <a:t>menyerahkan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diangkut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(</a:t>
            </a:r>
            <a:r>
              <a:rPr lang="en-US" sz="1300" dirty="0" err="1"/>
              <a:t>warna</a:t>
            </a:r>
            <a:r>
              <a:rPr lang="en-US" sz="1300" dirty="0"/>
              <a:t> </a:t>
            </a:r>
            <a:r>
              <a:rPr lang="en-US" sz="1300" dirty="0" err="1"/>
              <a:t>hijau</a:t>
            </a:r>
            <a:r>
              <a:rPr lang="en-US" sz="1300" dirty="0"/>
              <a:t>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dirty="0" err="1"/>
              <a:t>lembar</a:t>
            </a:r>
            <a:r>
              <a:rPr lang="en-US" sz="1300" dirty="0"/>
              <a:t> </a:t>
            </a:r>
            <a:r>
              <a:rPr lang="en-US" sz="1300" dirty="0" err="1"/>
              <a:t>keempat</a:t>
            </a:r>
            <a:r>
              <a:rPr lang="en-US" sz="1300" dirty="0"/>
              <a:t> </a:t>
            </a:r>
            <a:r>
              <a:rPr lang="en-US" sz="1300" dirty="0" err="1"/>
              <a:t>setelah</a:t>
            </a:r>
            <a:r>
              <a:rPr lang="en-US" sz="1300" dirty="0"/>
              <a:t> </a:t>
            </a:r>
            <a:r>
              <a:rPr lang="en-US" sz="1300" dirty="0" err="1"/>
              <a:t>ditandatangani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pengumpul</a:t>
            </a:r>
            <a:r>
              <a:rPr lang="en-US" sz="1300" dirty="0"/>
              <a:t>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en-US" sz="1300" dirty="0" err="1"/>
              <a:t>pengolah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dirty="0" err="1"/>
              <a:t>diserahkan</a:t>
            </a:r>
            <a:r>
              <a:rPr lang="en-US" sz="1300" dirty="0"/>
              <a:t> </a:t>
            </a:r>
            <a:r>
              <a:rPr lang="en-US" sz="1300" dirty="0" err="1"/>
              <a:t>kepada</a:t>
            </a:r>
            <a:r>
              <a:rPr lang="en-US" sz="1300" dirty="0"/>
              <a:t> </a:t>
            </a:r>
            <a:r>
              <a:rPr lang="en-US" sz="1300" dirty="0" err="1"/>
              <a:t>pengumpul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en-US" sz="1300" dirty="0" err="1"/>
              <a:t>pengolah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yang </a:t>
            </a:r>
            <a:r>
              <a:rPr lang="en-US" sz="1300" dirty="0" err="1"/>
              <a:t>menerima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dirty="0" err="1"/>
              <a:t>dari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(</a:t>
            </a:r>
            <a:r>
              <a:rPr lang="en-US" sz="1300" dirty="0" err="1"/>
              <a:t>warna</a:t>
            </a:r>
            <a:r>
              <a:rPr lang="en-US" sz="1300" dirty="0"/>
              <a:t> </a:t>
            </a:r>
            <a:r>
              <a:rPr lang="en-US" sz="1300" dirty="0" err="1"/>
              <a:t>merah</a:t>
            </a:r>
            <a:r>
              <a:rPr lang="en-US" sz="1300" dirty="0"/>
              <a:t> </a:t>
            </a:r>
            <a:r>
              <a:rPr lang="en-US" sz="1300" dirty="0" err="1"/>
              <a:t>muda</a:t>
            </a:r>
            <a:r>
              <a:rPr lang="en-US" sz="1300" dirty="0"/>
              <a:t>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dirty="0" err="1"/>
              <a:t>lembar</a:t>
            </a:r>
            <a:r>
              <a:rPr lang="en-US" sz="1300" dirty="0"/>
              <a:t> </a:t>
            </a:r>
            <a:r>
              <a:rPr lang="en-US" sz="1300" dirty="0" err="1"/>
              <a:t>kelima</a:t>
            </a:r>
            <a:r>
              <a:rPr lang="en-US" sz="1300" dirty="0"/>
              <a:t> </a:t>
            </a:r>
            <a:r>
              <a:rPr lang="en-US" sz="1300" dirty="0" err="1"/>
              <a:t>dikirim</a:t>
            </a:r>
            <a:r>
              <a:rPr lang="en-US" sz="1300" dirty="0"/>
              <a:t> </a:t>
            </a:r>
            <a:r>
              <a:rPr lang="en-US" sz="1300" dirty="0" err="1"/>
              <a:t>kepada</a:t>
            </a:r>
            <a:r>
              <a:rPr lang="en-US" sz="1300" dirty="0"/>
              <a:t> </a:t>
            </a:r>
            <a:r>
              <a:rPr lang="en-US" sz="1300" dirty="0" err="1"/>
              <a:t>Badan</a:t>
            </a:r>
            <a:r>
              <a:rPr lang="en-US" sz="1300" dirty="0"/>
              <a:t> </a:t>
            </a:r>
            <a:r>
              <a:rPr lang="en-US" sz="1300" dirty="0" err="1"/>
              <a:t>Penngendalian</a:t>
            </a:r>
            <a:r>
              <a:rPr lang="en-US" sz="1300" dirty="0"/>
              <a:t> </a:t>
            </a:r>
            <a:r>
              <a:rPr lang="en-US" sz="1300" dirty="0" err="1"/>
              <a:t>Dampak</a:t>
            </a:r>
            <a:r>
              <a:rPr lang="en-US" sz="1300" dirty="0"/>
              <a:t> </a:t>
            </a:r>
            <a:r>
              <a:rPr lang="en-US" sz="1300" dirty="0" err="1"/>
              <a:t>Lingkungan</a:t>
            </a:r>
            <a:r>
              <a:rPr lang="en-US" sz="1300" dirty="0"/>
              <a:t> </a:t>
            </a:r>
            <a:r>
              <a:rPr lang="en-US" sz="1300" dirty="0" err="1"/>
              <a:t>setelah</a:t>
            </a:r>
            <a:r>
              <a:rPr lang="en-US" sz="1300" dirty="0"/>
              <a:t> </a:t>
            </a:r>
            <a:r>
              <a:rPr lang="en-US" sz="1300" dirty="0" err="1"/>
              <a:t>ditandatangani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pengumpul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sv-SE" sz="1300" dirty="0"/>
              <a:t>pengolah limbah B3 (warna biru);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dirty="0" err="1"/>
              <a:t>lembar</a:t>
            </a:r>
            <a:r>
              <a:rPr lang="en-US" sz="1300" dirty="0"/>
              <a:t> </a:t>
            </a:r>
            <a:r>
              <a:rPr lang="en-US" sz="1300" dirty="0" err="1"/>
              <a:t>keenam</a:t>
            </a:r>
            <a:r>
              <a:rPr lang="en-US" sz="1300" dirty="0"/>
              <a:t> </a:t>
            </a:r>
            <a:r>
              <a:rPr lang="en-US" sz="1300" dirty="0" err="1"/>
              <a:t>dikirim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dirty="0" err="1"/>
              <a:t>kepada</a:t>
            </a:r>
            <a:r>
              <a:rPr lang="en-US" sz="1300" dirty="0"/>
              <a:t> </a:t>
            </a:r>
            <a:r>
              <a:rPr lang="en-US" sz="1300" dirty="0" err="1"/>
              <a:t>Gubernur</a:t>
            </a:r>
            <a:r>
              <a:rPr lang="en-US" sz="1300" dirty="0"/>
              <a:t> </a:t>
            </a:r>
            <a:r>
              <a:rPr lang="en-US" sz="1300" dirty="0" err="1"/>
              <a:t>Kepala</a:t>
            </a:r>
            <a:r>
              <a:rPr lang="en-US" sz="1300" dirty="0"/>
              <a:t> Daerah Tingkat I yang </a:t>
            </a:r>
            <a:r>
              <a:rPr lang="en-US" sz="1300" dirty="0" err="1"/>
              <a:t>bersangkutan</a:t>
            </a:r>
            <a:r>
              <a:rPr lang="en-US" sz="1300" dirty="0"/>
              <a:t>, </a:t>
            </a:r>
            <a:r>
              <a:rPr lang="en-US" sz="1300" dirty="0" err="1"/>
              <a:t>setelah</a:t>
            </a:r>
            <a:r>
              <a:rPr lang="en-US" sz="1300" dirty="0"/>
              <a:t> </a:t>
            </a:r>
            <a:r>
              <a:rPr lang="en-US" sz="1300" dirty="0" err="1"/>
              <a:t>ditandatangani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pengumpul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en-US" sz="1300" dirty="0" err="1"/>
              <a:t>pengolah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(</a:t>
            </a:r>
            <a:r>
              <a:rPr lang="en-US" sz="1300" dirty="0" err="1"/>
              <a:t>warna</a:t>
            </a:r>
            <a:r>
              <a:rPr lang="en-US" sz="1300" dirty="0"/>
              <a:t> </a:t>
            </a:r>
            <a:r>
              <a:rPr lang="en-US" sz="1300" dirty="0" err="1"/>
              <a:t>krem</a:t>
            </a:r>
            <a:r>
              <a:rPr lang="en-US" sz="1300" dirty="0"/>
              <a:t>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b="1" dirty="0" err="1">
                <a:solidFill>
                  <a:srgbClr val="FF0000"/>
                </a:solidFill>
              </a:rPr>
              <a:t>lembar</a:t>
            </a:r>
            <a:r>
              <a:rPr lang="en-US" sz="1300" b="1" dirty="0">
                <a:solidFill>
                  <a:srgbClr val="FF0000"/>
                </a:solidFill>
              </a:rPr>
              <a:t> </a:t>
            </a:r>
            <a:r>
              <a:rPr lang="en-US" sz="1300" b="1" dirty="0" err="1">
                <a:solidFill>
                  <a:srgbClr val="FF0000"/>
                </a:solidFill>
              </a:rPr>
              <a:t>ketujuh</a:t>
            </a:r>
            <a:r>
              <a:rPr lang="en-US" sz="1300" dirty="0"/>
              <a:t> </a:t>
            </a:r>
            <a:r>
              <a:rPr lang="en-US" sz="1300" dirty="0" err="1"/>
              <a:t>dikirim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b="1" dirty="0" err="1">
                <a:solidFill>
                  <a:srgbClr val="FF0000"/>
                </a:solidFill>
              </a:rPr>
              <a:t>kepada</a:t>
            </a:r>
            <a:r>
              <a:rPr lang="en-US" sz="1300" b="1" dirty="0">
                <a:solidFill>
                  <a:srgbClr val="FF0000"/>
                </a:solidFill>
              </a:rPr>
              <a:t> </a:t>
            </a:r>
            <a:r>
              <a:rPr lang="en-US" sz="1300" b="1" dirty="0" err="1">
                <a:solidFill>
                  <a:srgbClr val="FF0000"/>
                </a:solidFill>
              </a:rPr>
              <a:t>penghasil</a:t>
            </a:r>
            <a:r>
              <a:rPr lang="en-US" sz="1300" b="1" dirty="0">
                <a:solidFill>
                  <a:srgbClr val="FF0000"/>
                </a:solidFill>
              </a:rPr>
              <a:t> </a:t>
            </a:r>
            <a:r>
              <a:rPr lang="en-US" sz="1300" b="1" dirty="0" err="1">
                <a:solidFill>
                  <a:srgbClr val="FF0000"/>
                </a:solidFill>
              </a:rPr>
              <a:t>limbah</a:t>
            </a:r>
            <a:r>
              <a:rPr lang="en-US" sz="1300" b="1" dirty="0">
                <a:solidFill>
                  <a:srgbClr val="FF0000"/>
                </a:solidFill>
              </a:rPr>
              <a:t> B3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pengumpul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en-US" sz="1300" dirty="0" err="1"/>
              <a:t>pengolah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B3, </a:t>
            </a:r>
            <a:r>
              <a:rPr lang="en-US" sz="1300" dirty="0" err="1"/>
              <a:t>setelah</a:t>
            </a:r>
            <a:r>
              <a:rPr lang="en-US" sz="1300" dirty="0"/>
              <a:t> </a:t>
            </a:r>
            <a:r>
              <a:rPr lang="en-US" sz="1300" dirty="0" err="1"/>
              <a:t>ditandatangani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pengumpul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en-US" sz="1300" dirty="0" err="1"/>
              <a:t>pengolah</a:t>
            </a:r>
            <a:r>
              <a:rPr lang="en-US" sz="1300" dirty="0"/>
              <a:t> </a:t>
            </a:r>
            <a:r>
              <a:rPr lang="en-US" sz="1300" dirty="0" err="1"/>
              <a:t>limbah</a:t>
            </a:r>
            <a:r>
              <a:rPr lang="en-US" sz="1300" dirty="0"/>
              <a:t> B3 (</a:t>
            </a:r>
            <a:r>
              <a:rPr lang="en-US" sz="1300" dirty="0" err="1"/>
              <a:t>warna</a:t>
            </a:r>
            <a:r>
              <a:rPr lang="en-US" sz="1300" dirty="0"/>
              <a:t> </a:t>
            </a:r>
            <a:r>
              <a:rPr lang="en-US" sz="1300" dirty="0" err="1"/>
              <a:t>ungu</a:t>
            </a:r>
            <a:r>
              <a:rPr lang="en-US" sz="1300" dirty="0"/>
              <a:t>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300" dirty="0" err="1"/>
              <a:t>lembar</a:t>
            </a:r>
            <a:r>
              <a:rPr lang="en-US" sz="1300" dirty="0"/>
              <a:t> </a:t>
            </a:r>
            <a:r>
              <a:rPr lang="en-US" sz="1300" dirty="0" err="1"/>
              <a:t>kedelapan</a:t>
            </a:r>
            <a:r>
              <a:rPr lang="en-US" sz="1300" dirty="0"/>
              <a:t> s/d </a:t>
            </a:r>
            <a:r>
              <a:rPr lang="en-US" sz="1300" dirty="0" err="1"/>
              <a:t>lembar</a:t>
            </a:r>
            <a:r>
              <a:rPr lang="en-US" sz="1300" dirty="0"/>
              <a:t> </a:t>
            </a:r>
            <a:r>
              <a:rPr lang="en-US" sz="1300" dirty="0" err="1"/>
              <a:t>kesebelas</a:t>
            </a:r>
            <a:r>
              <a:rPr lang="en-US" sz="1300" dirty="0"/>
              <a:t> </a:t>
            </a:r>
            <a:r>
              <a:rPr lang="en-US" sz="1300" dirty="0" err="1"/>
              <a:t>dikirim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dirty="0" err="1"/>
              <a:t>kepada</a:t>
            </a:r>
            <a:r>
              <a:rPr lang="en-US" sz="1300" dirty="0"/>
              <a:t> </a:t>
            </a:r>
            <a:r>
              <a:rPr lang="en-US" sz="1300" dirty="0" err="1"/>
              <a:t>penghasil</a:t>
            </a:r>
            <a:r>
              <a:rPr lang="en-US" sz="1300" dirty="0"/>
              <a:t>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en-US" sz="1300" dirty="0" err="1"/>
              <a:t>pengumpul</a:t>
            </a:r>
            <a:r>
              <a:rPr lang="en-US" sz="1300" dirty="0"/>
              <a:t> </a:t>
            </a:r>
            <a:r>
              <a:rPr lang="en-US" sz="1300" dirty="0" err="1"/>
              <a:t>setelah</a:t>
            </a:r>
            <a:r>
              <a:rPr lang="en-US" sz="1300" dirty="0"/>
              <a:t> </a:t>
            </a:r>
            <a:r>
              <a:rPr lang="en-US" sz="1300" dirty="0" err="1"/>
              <a:t>ditandatangani</a:t>
            </a:r>
            <a:r>
              <a:rPr lang="en-US" sz="1300" dirty="0"/>
              <a:t> </a:t>
            </a:r>
            <a:r>
              <a:rPr lang="en-US" sz="1300" dirty="0" err="1"/>
              <a:t>oleh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dirty="0" err="1"/>
              <a:t>terdahulu</a:t>
            </a:r>
            <a:r>
              <a:rPr lang="en-US" sz="1300" dirty="0"/>
              <a:t> </a:t>
            </a:r>
            <a:r>
              <a:rPr lang="en-US" sz="1300" dirty="0" err="1"/>
              <a:t>dan</a:t>
            </a:r>
            <a:r>
              <a:rPr lang="en-US" sz="1300" dirty="0"/>
              <a:t> </a:t>
            </a:r>
            <a:r>
              <a:rPr lang="en-US" sz="1300" dirty="0" err="1"/>
              <a:t>diserahkan</a:t>
            </a:r>
            <a:r>
              <a:rPr lang="en-US" sz="1300" dirty="0"/>
              <a:t> </a:t>
            </a:r>
            <a:r>
              <a:rPr lang="en-US" sz="1300" dirty="0" err="1"/>
              <a:t>kepada</a:t>
            </a:r>
            <a:r>
              <a:rPr lang="en-US" sz="1300" dirty="0"/>
              <a:t> </a:t>
            </a:r>
            <a:r>
              <a:rPr lang="en-US" sz="1300" dirty="0" err="1"/>
              <a:t>pengangkut</a:t>
            </a:r>
            <a:r>
              <a:rPr lang="en-US" sz="1300" dirty="0"/>
              <a:t> </a:t>
            </a:r>
            <a:r>
              <a:rPr lang="en-US" sz="1300" dirty="0" err="1"/>
              <a:t>berikutnya</a:t>
            </a:r>
            <a:r>
              <a:rPr lang="en-US" sz="1300" dirty="0"/>
              <a:t> (</a:t>
            </a:r>
            <a:r>
              <a:rPr lang="en-US" sz="1300" dirty="0" err="1"/>
              <a:t>antar</a:t>
            </a:r>
            <a:r>
              <a:rPr lang="en-US" sz="1300" dirty="0"/>
              <a:t> </a:t>
            </a:r>
            <a:r>
              <a:rPr lang="en-US" sz="1300" dirty="0" err="1"/>
              <a:t>muda</a:t>
            </a:r>
            <a:r>
              <a:rPr lang="en-US" sz="1300" dirty="0"/>
              <a:t>).</a:t>
            </a:r>
          </a:p>
        </p:txBody>
      </p:sp>
      <p:pic>
        <p:nvPicPr>
          <p:cNvPr id="64514" name="Picture 2" descr="C:\Users\Cahyadi\Pictures\keputusan-kepala-bapedal-no-2-tahun-1995-tentang-dokumen-limbah-bahan-berbahaya-dan-beracu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9928" y="4114800"/>
            <a:ext cx="1974072" cy="2743200"/>
          </a:xfrm>
          <a:prstGeom prst="rect">
            <a:avLst/>
          </a:prstGeom>
          <a:noFill/>
        </p:spPr>
      </p:pic>
      <p:pic>
        <p:nvPicPr>
          <p:cNvPr id="64515" name="Picture 3" descr="C:\Users\Cahyadi\Pictures\tata-laksana-perizinan-pengelolaan-limbah-b3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914399"/>
            <a:ext cx="2057400" cy="3160247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B855BD-7588-4D0B-BC89-24B68874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1A63E4-6EEC-4421-BD76-6602EEAA63E9}" type="slidenum">
              <a:rPr lang="en-US" sz="1000"/>
              <a:pPr/>
              <a:t>55</a:t>
            </a:fld>
            <a:endParaRPr lang="en-US" sz="1000"/>
          </a:p>
        </p:txBody>
      </p:sp>
      <p:sp>
        <p:nvSpPr>
          <p:cNvPr id="44038" name="Title 1"/>
          <p:cNvSpPr txBox="1">
            <a:spLocks/>
          </p:cNvSpPr>
          <p:nvPr/>
        </p:nvSpPr>
        <p:spPr bwMode="auto">
          <a:xfrm>
            <a:off x="1" y="0"/>
            <a:ext cx="9143999" cy="9144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KONTRAK KERJASAMA 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990601"/>
            <a:ext cx="6705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orang</a:t>
            </a:r>
            <a:r>
              <a:rPr lang="en-US" sz="1800" dirty="0"/>
              <a:t>  / </a:t>
            </a:r>
            <a:r>
              <a:rPr lang="en-US" sz="1800" dirty="0" err="1"/>
              <a:t>usaha</a:t>
            </a:r>
            <a:r>
              <a:rPr lang="en-US" sz="1800" dirty="0"/>
              <a:t> / </a:t>
            </a:r>
            <a:r>
              <a:rPr lang="en-US" sz="1800" dirty="0" err="1"/>
              <a:t>kegiatan</a:t>
            </a:r>
            <a:r>
              <a:rPr lang="en-US" sz="1800" dirty="0"/>
              <a:t> yang </a:t>
            </a:r>
            <a:r>
              <a:rPr lang="en-US" sz="1800" dirty="0" err="1"/>
              <a:t>menghasilkan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mampu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  <a:r>
              <a:rPr lang="en-US" sz="1800" dirty="0" err="1"/>
              <a:t>Pemanfaatan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dihasilkannya</a:t>
            </a:r>
            <a:r>
              <a:rPr lang="en-US" sz="1800" dirty="0"/>
              <a:t>: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err="1"/>
              <a:t>Pemanfaatan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diserahkan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pihak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3 yang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(</a:t>
            </a:r>
            <a:r>
              <a:rPr lang="en-US" sz="1800" dirty="0" err="1"/>
              <a:t>Izin</a:t>
            </a:r>
            <a:r>
              <a:rPr lang="en-US" sz="1800" dirty="0"/>
              <a:t> yang </a:t>
            </a:r>
            <a:r>
              <a:rPr lang="en-US" sz="1800" dirty="0" err="1"/>
              <a:t>dimaksud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pengakut</a:t>
            </a:r>
            <a:r>
              <a:rPr lang="en-US" sz="1800" dirty="0"/>
              <a:t>,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pengumpul</a:t>
            </a:r>
            <a:r>
              <a:rPr lang="en-US" sz="1800" dirty="0"/>
              <a:t>,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penimbun</a:t>
            </a:r>
            <a:r>
              <a:rPr lang="en-US" sz="1800" dirty="0"/>
              <a:t>,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pengolah</a:t>
            </a:r>
            <a:r>
              <a:rPr lang="en-US" sz="1800" dirty="0"/>
              <a:t> / </a:t>
            </a:r>
            <a:r>
              <a:rPr lang="en-US" sz="1800" dirty="0" err="1"/>
              <a:t>pemanfaat</a:t>
            </a:r>
            <a:r>
              <a:rPr lang="en-US" sz="1800" dirty="0"/>
              <a:t>)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kontrak</a:t>
            </a:r>
            <a:r>
              <a:rPr lang="en-US" sz="1800" dirty="0"/>
              <a:t> </a:t>
            </a:r>
            <a:r>
              <a:rPr lang="en-US" sz="1800" dirty="0" err="1"/>
              <a:t>kerjasama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pihak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3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ekspor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dihasilkannya</a:t>
            </a:r>
            <a:r>
              <a:rPr lang="en-US" sz="1800" dirty="0"/>
              <a:t>.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800" dirty="0"/>
          </a:p>
          <a:p>
            <a:pPr algn="just"/>
            <a:r>
              <a:rPr lang="en-US" sz="1800" dirty="0" err="1"/>
              <a:t>Ekspor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tersedia</a:t>
            </a:r>
            <a:r>
              <a:rPr lang="en-US" sz="1800" dirty="0"/>
              <a:t> </a:t>
            </a:r>
            <a:r>
              <a:rPr lang="en-US" sz="1800" dirty="0" err="1"/>
              <a:t>teknologi</a:t>
            </a:r>
            <a:r>
              <a:rPr lang="en-US" sz="1800" dirty="0"/>
              <a:t> </a:t>
            </a:r>
            <a:r>
              <a:rPr lang="en-US" sz="1800" dirty="0" err="1"/>
              <a:t>Pemanfaatan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dan</a:t>
            </a:r>
            <a:r>
              <a:rPr lang="en-US" sz="1800" dirty="0"/>
              <a:t>/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Pengolahan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negeri</a:t>
            </a:r>
            <a:r>
              <a:rPr lang="en-US" sz="1800" dirty="0"/>
              <a:t>. 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Orang</a:t>
            </a:r>
            <a:r>
              <a:rPr lang="en-US" sz="1800" dirty="0"/>
              <a:t> / </a:t>
            </a:r>
            <a:r>
              <a:rPr lang="en-US" sz="1800" dirty="0" err="1"/>
              <a:t>usaha</a:t>
            </a:r>
            <a:r>
              <a:rPr lang="en-US" sz="1800" dirty="0"/>
              <a:t> / </a:t>
            </a:r>
            <a:r>
              <a:rPr lang="en-US" sz="1800" dirty="0" err="1"/>
              <a:t>kegiatan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ekspor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dihasilkannya</a:t>
            </a:r>
            <a:r>
              <a:rPr lang="en-US" sz="1800" dirty="0"/>
              <a:t> </a:t>
            </a:r>
            <a:r>
              <a:rPr lang="en-US" sz="1800" dirty="0" err="1"/>
              <a:t>wajib</a:t>
            </a:r>
            <a:r>
              <a:rPr lang="en-US" sz="1800" dirty="0"/>
              <a:t>: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err="1"/>
              <a:t>mengajukan</a:t>
            </a:r>
            <a:r>
              <a:rPr lang="en-US" sz="1800" dirty="0"/>
              <a:t> </a:t>
            </a:r>
            <a:r>
              <a:rPr lang="en-US" sz="1800" dirty="0" err="1"/>
              <a:t>permohonan</a:t>
            </a:r>
            <a:r>
              <a:rPr lang="en-US" sz="1800" dirty="0"/>
              <a:t> </a:t>
            </a:r>
            <a:r>
              <a:rPr lang="en-US" sz="1800" dirty="0" err="1"/>
              <a:t>notifikasi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tertulis</a:t>
            </a:r>
            <a:r>
              <a:rPr lang="en-US" sz="1800" dirty="0"/>
              <a:t> </a:t>
            </a:r>
            <a:r>
              <a:rPr lang="en-US" sz="1800" dirty="0" err="1"/>
              <a:t>kepada</a:t>
            </a:r>
            <a:r>
              <a:rPr lang="en-US" sz="1800" dirty="0"/>
              <a:t> </a:t>
            </a:r>
            <a:r>
              <a:rPr lang="en-US" sz="1800" dirty="0" err="1"/>
              <a:t>Menteri</a:t>
            </a:r>
            <a:r>
              <a:rPr lang="en-US" sz="1800" dirty="0"/>
              <a:t>;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err="1"/>
              <a:t>menyampaikan</a:t>
            </a:r>
            <a:r>
              <a:rPr lang="en-US" sz="1800" dirty="0"/>
              <a:t> </a:t>
            </a:r>
            <a:r>
              <a:rPr lang="en-US" sz="1800" dirty="0" err="1"/>
              <a:t>rute</a:t>
            </a:r>
            <a:r>
              <a:rPr lang="en-US" sz="1800" dirty="0"/>
              <a:t> </a:t>
            </a:r>
            <a:r>
              <a:rPr lang="en-US" sz="1800" dirty="0" err="1"/>
              <a:t>perjalanan</a:t>
            </a:r>
            <a:r>
              <a:rPr lang="en-US" sz="1800" dirty="0"/>
              <a:t> </a:t>
            </a:r>
            <a:r>
              <a:rPr lang="en-US" sz="1800" dirty="0" err="1"/>
              <a:t>ekspor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dilalui</a:t>
            </a:r>
            <a:r>
              <a:rPr lang="en-US" sz="1800" dirty="0"/>
              <a:t>;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nn-NO" sz="1800" dirty="0"/>
              <a:t>mengisi formulir notifikasi ekspor Limbah B3; dan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ekspor</a:t>
            </a:r>
            <a:r>
              <a:rPr lang="en-US" sz="1800" dirty="0"/>
              <a:t> </a:t>
            </a:r>
            <a:r>
              <a:rPr lang="en-US" sz="1800" dirty="0" err="1"/>
              <a:t>Limbah</a:t>
            </a:r>
            <a:r>
              <a:rPr lang="en-US" sz="1800" dirty="0"/>
              <a:t> B3. </a:t>
            </a:r>
          </a:p>
        </p:txBody>
      </p:sp>
      <p:pic>
        <p:nvPicPr>
          <p:cNvPr id="65538" name="Picture 2" descr="C:\Users\Cahyadi\Pictures\images (4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75" y="1219200"/>
            <a:ext cx="2143125" cy="2133600"/>
          </a:xfrm>
          <a:prstGeom prst="rect">
            <a:avLst/>
          </a:prstGeom>
          <a:noFill/>
        </p:spPr>
      </p:pic>
      <p:pic>
        <p:nvPicPr>
          <p:cNvPr id="65539" name="Picture 3" descr="C:\Users\Cahyadi\Pictures\kontrak-kerjasa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505200"/>
            <a:ext cx="1905000" cy="2743200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730A8C-73A4-4119-92ED-36DC2351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C1E90-2DF5-45B6-B772-CBCBB93C78D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620" y="0"/>
            <a:ext cx="91510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15576-6170-4A59-B9CB-DF84E642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A7EEF-DA2E-46C0-8118-41E46B63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FC6CB-C610-407C-AA1E-A37D6EFC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345536" y="868649"/>
            <a:ext cx="6539830" cy="5001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2D739C-D033-476F-9A86-AB9CE0BF94CA}"/>
              </a:ext>
            </a:extLst>
          </p:cNvPr>
          <p:cNvSpPr/>
          <p:nvPr/>
        </p:nvSpPr>
        <p:spPr>
          <a:xfrm>
            <a:off x="5915028" y="6607176"/>
            <a:ext cx="31242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err="1">
                <a:solidFill>
                  <a:schemeClr val="tx1"/>
                </a:solidFill>
              </a:rPr>
              <a:t>Permenperin</a:t>
            </a:r>
            <a:r>
              <a:rPr lang="en-US" sz="1050" b="1" dirty="0">
                <a:solidFill>
                  <a:schemeClr val="tx1"/>
                </a:solidFill>
              </a:rPr>
              <a:t> No 23 </a:t>
            </a:r>
            <a:r>
              <a:rPr lang="en-US" sz="1050" b="1" dirty="0" err="1">
                <a:solidFill>
                  <a:schemeClr val="tx1"/>
                </a:solidFill>
              </a:rPr>
              <a:t>Tahun</a:t>
            </a:r>
            <a:r>
              <a:rPr lang="en-US" sz="1050" b="1" dirty="0">
                <a:solidFill>
                  <a:schemeClr val="tx1"/>
                </a:solidFill>
              </a:rPr>
              <a:t> 2013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0FDC4-F648-4DB9-8C37-08E8A6F0E09A}"/>
              </a:ext>
            </a:extLst>
          </p:cNvPr>
          <p:cNvSpPr/>
          <p:nvPr/>
        </p:nvSpPr>
        <p:spPr>
          <a:xfrm>
            <a:off x="27898" y="838200"/>
            <a:ext cx="4086902" cy="1754326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ccidental Presidency" panose="00000400000000000000" pitchFamily="2" charset="0"/>
              </a:rPr>
              <a:t>LAMBANG PIKTOGRAM BAHAYA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ccidental Presidency" panose="00000400000000000000" pitchFamily="2" charset="0"/>
            </a:endParaRPr>
          </a:p>
        </p:txBody>
      </p:sp>
      <p:pic>
        <p:nvPicPr>
          <p:cNvPr id="41986" name="Picture 2" descr="globally harmonized system">
            <a:extLst>
              <a:ext uri="{FF2B5EF4-FFF2-40B4-BE49-F238E27FC236}">
                <a16:creationId xmlns:a16="http://schemas.microsoft.com/office/drawing/2014/main" id="{F4F6BA88-E43D-4DCD-9BD3-6A036BEF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8" y="3886200"/>
            <a:ext cx="396527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8D5A8-C8E5-4042-AF2A-D08DD631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93012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1EEE8-40E5-4473-860A-8D82F2F7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AEB09-5F4B-4ED9-AB94-D9A98034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960298" y="1036500"/>
            <a:ext cx="6797398" cy="47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CB6D5-0378-469C-BEA0-D09E35C3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810000" y="914400"/>
            <a:ext cx="6172202" cy="4343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7C667C-10AF-45F8-A624-188314040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554234" y="4282279"/>
            <a:ext cx="701398" cy="43288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377D21-6E26-4398-A71A-35C0425F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73980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7396D-731A-4879-84B6-6D9ADFCE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5C11B-6AAE-476E-B3B5-E9303E5B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621688" y="964225"/>
            <a:ext cx="5929313" cy="4458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DBCD7-9532-474D-ACE8-140163BEB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913318" y="268284"/>
            <a:ext cx="3781425" cy="4464058"/>
          </a:xfrm>
          <a:prstGeom prst="rect">
            <a:avLst/>
          </a:prstGeom>
        </p:spPr>
      </p:pic>
      <p:pic>
        <p:nvPicPr>
          <p:cNvPr id="40962" name="Picture 2" descr="Image result for kesehatan">
            <a:extLst>
              <a:ext uri="{FF2B5EF4-FFF2-40B4-BE49-F238E27FC236}">
                <a16:creationId xmlns:a16="http://schemas.microsoft.com/office/drawing/2014/main" id="{0F46F8A4-F040-4DDF-B467-D3580DE9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52" y="4391026"/>
            <a:ext cx="4137355" cy="216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83282C-9FB8-4199-A707-9113355B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Pengendalian Limbah B3 1/Rev.03 © Copyright, Sentral Sistem sep 2019</a:t>
            </a:r>
          </a:p>
        </p:txBody>
      </p:sp>
    </p:spTree>
    <p:extLst>
      <p:ext uri="{BB962C8B-B14F-4D97-AF65-F5344CB8AC3E}">
        <p14:creationId xmlns:p14="http://schemas.microsoft.com/office/powerpoint/2010/main" val="32448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F83-FE52-4CDE-B301-97E041A9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CA96E-F292-41FA-8C83-0557439E6AF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EDD50-EB6B-4887-B65F-A1C54A9B4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626202" y="4450"/>
            <a:ext cx="4953001" cy="66926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141481-B2E9-44E6-8FA4-EF9413EF3B0B}"/>
              </a:ext>
            </a:extLst>
          </p:cNvPr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24D0B-0532-45B1-85E6-4F512DC7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Limbah</a:t>
            </a:r>
            <a:r>
              <a:rPr lang="en-US" dirty="0"/>
              <a:t> B3 1/Rev.03 © Copyright,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03494783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4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5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12434</TotalTime>
  <Words>5443</Words>
  <Application>Microsoft Office PowerPoint</Application>
  <PresentationFormat>On-screen Show (4:3)</PresentationFormat>
  <Paragraphs>686</Paragraphs>
  <Slides>56</Slides>
  <Notes>3</Notes>
  <HiddenSlides>0</HiddenSlides>
  <MMClips>4</MMClips>
  <ScaleCrop>false</ScaleCrop>
  <HeadingPairs>
    <vt:vector size="8" baseType="variant">
      <vt:variant>
        <vt:lpstr>Fonts Used</vt:lpstr>
      </vt:variant>
      <vt:variant>
        <vt:i4>23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88" baseType="lpstr">
      <vt:lpstr>STKaiti</vt:lpstr>
      <vt:lpstr>Accidental Presidency</vt:lpstr>
      <vt:lpstr>Aerovias Brasil NF</vt:lpstr>
      <vt:lpstr>Agency FB</vt:lpstr>
      <vt:lpstr>Arial</vt:lpstr>
      <vt:lpstr>Arial Black</vt:lpstr>
      <vt:lpstr>Arial Narrow</vt:lpstr>
      <vt:lpstr>Arial Unicode MS</vt:lpstr>
      <vt:lpstr>Bahnschrift SemiBold</vt:lpstr>
      <vt:lpstr>Calibri</vt:lpstr>
      <vt:lpstr>Calibri Light</vt:lpstr>
      <vt:lpstr>Cambria</vt:lpstr>
      <vt:lpstr>Century Gothic</vt:lpstr>
      <vt:lpstr>Corbel</vt:lpstr>
      <vt:lpstr>Elephant</vt:lpstr>
      <vt:lpstr>Gill Sans MT</vt:lpstr>
      <vt:lpstr>Impact</vt:lpstr>
      <vt:lpstr>Tahoma</vt:lpstr>
      <vt:lpstr>Times New Roman</vt:lpstr>
      <vt:lpstr>Trebuchet MS</vt:lpstr>
      <vt:lpstr>Verdana</vt:lpstr>
      <vt:lpstr>Wingdings</vt:lpstr>
      <vt:lpstr>Wingdings 3</vt:lpstr>
      <vt:lpstr>Office Theme</vt:lpstr>
      <vt:lpstr>Ion</vt:lpstr>
      <vt:lpstr>Banded</vt:lpstr>
      <vt:lpstr>Main Event</vt:lpstr>
      <vt:lpstr>Gallery</vt:lpstr>
      <vt:lpstr>Facet</vt:lpstr>
      <vt:lpstr>1_Office Theme</vt:lpstr>
      <vt:lpstr>Berlin</vt:lpstr>
      <vt:lpstr>Paintbrush Picture</vt:lpstr>
      <vt:lpstr>PowerPoint Presentation</vt:lpstr>
      <vt:lpstr>DASAR HUKUM</vt:lpstr>
      <vt:lpstr>BAHAN BERBAHAYA DAN BERACUN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SIMBOL DAN LABEL B3</vt:lpstr>
      <vt:lpstr>PowerPoint Presentation</vt:lpstr>
      <vt:lpstr>PowerPoint Presentation</vt:lpstr>
      <vt:lpstr>PowerPoint Presentation</vt:lpstr>
      <vt:lpstr>APA ITU MSDS?</vt:lpstr>
      <vt:lpstr>APA ITU MSDS?</vt:lpstr>
      <vt:lpstr>PowerPoint Presentation</vt:lpstr>
      <vt:lpstr>PowerPoint Presentation</vt:lpstr>
      <vt:lpstr>PENGANGKUTAN B3 Surat Keputusan Direktur Jenderal Perhubungan Darat No SK.725/AJ.302/DRJD/2004 </vt:lpstr>
      <vt:lpstr>PowerPoint Presentation</vt:lpstr>
      <vt:lpstr>PowerPoint Presentation</vt:lpstr>
      <vt:lpstr>PowerPoint Presentation</vt:lpstr>
      <vt:lpstr>PowerPoint Presentation</vt:lpstr>
      <vt:lpstr>PENYIMPANAN B3 </vt:lpstr>
      <vt:lpstr>Syarat Khusus Penyimpanan B3 dalam MSDS</vt:lpstr>
      <vt:lpstr>PowerPoint Presentation</vt:lpstr>
      <vt:lpstr> PENYIMPANAN DAN PENANGANAN B3</vt:lpstr>
      <vt:lpstr>TINDAKAN PERTOLONGAN PERTAMA</vt:lpstr>
      <vt:lpstr>TINDAKAN PENANGGULANGAN KEBAKARAN</vt:lpstr>
      <vt:lpstr>TINDAKAN MENGATASI KEBOCORAN DAN TUMPAHAN</vt:lpstr>
      <vt:lpstr>PowerPoint Presentation</vt:lpstr>
      <vt:lpstr>SAMPAH DAN LIMBAH</vt:lpstr>
      <vt:lpstr>PowerPoint Presentation</vt:lpstr>
      <vt:lpstr>LIMBAH CAIR DOMESTIK</vt:lpstr>
      <vt:lpstr>PowerPoint Presentation</vt:lpstr>
      <vt:lpstr>PowerPoint Presentation</vt:lpstr>
      <vt:lpstr>LIMBAH CAIR INDUSTRI</vt:lpstr>
      <vt:lpstr>LIMBAH DOMESTIK PADAT / SAMPAH</vt:lpstr>
      <vt:lpstr>LIMBAH BAHAN BERBHAYA DAN BERACUN (B3)</vt:lpstr>
      <vt:lpstr>PowerPoint Presentation</vt:lpstr>
      <vt:lpstr>Penentuan Limbah B3 dan Non B3</vt:lpstr>
      <vt:lpstr>PowerPoint Presentation</vt:lpstr>
      <vt:lpstr>PowerPoint Presentation</vt:lpstr>
      <vt:lpstr>PowerPoint Presentation</vt:lpstr>
      <vt:lpstr>PowerPoint Presentation</vt:lpstr>
      <vt:lpstr>PENYIMPANAN DAN PENANGANAN LIMBAH B3</vt:lpstr>
      <vt:lpstr>PERIZINAN TPS B3</vt:lpstr>
      <vt:lpstr>MASA SIMPAN SEMENTARA LIMBAH B3</vt:lpstr>
      <vt:lpstr>SIMBOL DAN LABEL LIMBAH B3</vt:lpstr>
      <vt:lpstr>PowerPoint Presentation</vt:lpstr>
      <vt:lpstr>PowerPoint Presentation</vt:lpstr>
      <vt:lpstr>PowerPoint Presentation</vt:lpstr>
      <vt:lpstr>PowerPoint Presentation</vt:lpstr>
    </vt:vector>
  </TitlesOfParts>
  <Company>State of Louisiana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Division of Administration</dc:creator>
  <cp:lastModifiedBy>Document_Control</cp:lastModifiedBy>
  <cp:revision>388</cp:revision>
  <dcterms:created xsi:type="dcterms:W3CDTF">2001-11-06T22:30:42Z</dcterms:created>
  <dcterms:modified xsi:type="dcterms:W3CDTF">2021-05-03T01:03:47Z</dcterms:modified>
</cp:coreProperties>
</file>